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C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40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62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5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7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2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90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0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49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8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2B5A4-A436-4CBE-B397-3BC9C03C2BAF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shov.pw/" TargetMode="External"/><Relationship Id="rId2" Type="http://schemas.openxmlformats.org/officeDocument/2006/relationships/hyperlink" Target="mailto:ershov.ilya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Курс «Веб-разработка»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Факультет Интернета МФПУ СИНЕРГИЯ</a:t>
            </a:r>
          </a:p>
          <a:p>
            <a:r>
              <a:rPr lang="ru-RU" dirty="0" smtClean="0"/>
              <a:t>Илья Ершов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13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1DC1B1"/>
                </a:solidFill>
              </a:rPr>
              <a:t>Илья Ершов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 веб-разработке с </a:t>
            </a:r>
            <a:r>
              <a:rPr lang="en-US" dirty="0" smtClean="0"/>
              <a:t>2009 </a:t>
            </a:r>
            <a:r>
              <a:rPr lang="ru-RU" dirty="0" smtClean="0"/>
              <a:t>года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Старший программист</a:t>
            </a:r>
            <a:br>
              <a:rPr lang="ru-RU" dirty="0" smtClean="0"/>
            </a:br>
            <a:r>
              <a:rPr lang="ru-RU" dirty="0" smtClean="0"/>
              <a:t>МФПУ СИНЕРГИЯ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 прошлом руководитель интернет-проектов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BaltGaz</a:t>
            </a:r>
            <a:r>
              <a:rPr lang="en-US" dirty="0" smtClean="0"/>
              <a:t> Group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Программист с красным дипломом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9180" y="13684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69513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Цель курса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Дать студентам понимание принципов разработки веб-сайтов и других веб-приложений</a:t>
            </a:r>
          </a:p>
          <a:p>
            <a:r>
              <a:rPr lang="ru-RU" dirty="0" smtClean="0"/>
              <a:t>Принципы взаимодействия с исполнителями</a:t>
            </a:r>
          </a:p>
          <a:p>
            <a:pPr lvl="1"/>
            <a:r>
              <a:rPr lang="ru-RU" dirty="0" smtClean="0"/>
              <a:t>Дизайнерами</a:t>
            </a:r>
          </a:p>
          <a:p>
            <a:pPr lvl="1"/>
            <a:r>
              <a:rPr lang="ru-RU" dirty="0" smtClean="0"/>
              <a:t>Верстальщиками</a:t>
            </a:r>
          </a:p>
          <a:p>
            <a:pPr lvl="1"/>
            <a:r>
              <a:rPr lang="ru-RU" dirty="0" smtClean="0"/>
              <a:t>Программистами</a:t>
            </a:r>
          </a:p>
          <a:p>
            <a:pPr lvl="1"/>
            <a:r>
              <a:rPr lang="ru-RU" dirty="0" smtClean="0"/>
              <a:t>Контент-менеджерами</a:t>
            </a:r>
          </a:p>
          <a:p>
            <a:pPr lvl="1"/>
            <a:r>
              <a:rPr lang="en-US" dirty="0" smtClean="0"/>
              <a:t>SEO-</a:t>
            </a:r>
            <a:r>
              <a:rPr lang="ru-RU" dirty="0" smtClean="0"/>
              <a:t>оптимизаторами</a:t>
            </a:r>
          </a:p>
          <a:p>
            <a:r>
              <a:rPr lang="ru-RU" dirty="0" smtClean="0"/>
              <a:t>Дать углубленные знания, нюансы</a:t>
            </a:r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0565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Программа курса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сайта самостоятельно</a:t>
            </a:r>
          </a:p>
          <a:p>
            <a:r>
              <a:rPr lang="ru-RU" dirty="0" smtClean="0"/>
              <a:t>Форматы, форм-факторы</a:t>
            </a:r>
          </a:p>
          <a:p>
            <a:r>
              <a:rPr lang="ru-RU" dirty="0" smtClean="0"/>
              <a:t>Составление Технического Задания</a:t>
            </a:r>
          </a:p>
          <a:p>
            <a:r>
              <a:rPr lang="ru-RU" dirty="0" smtClean="0"/>
              <a:t>Дизайн и вёрстка</a:t>
            </a:r>
          </a:p>
          <a:p>
            <a:r>
              <a:rPr lang="ru-RU" dirty="0" smtClean="0"/>
              <a:t>Команда и этапы разработки</a:t>
            </a:r>
          </a:p>
          <a:p>
            <a:r>
              <a:rPr lang="ru-RU" dirty="0" smtClean="0"/>
              <a:t>Современные технологии</a:t>
            </a:r>
          </a:p>
          <a:p>
            <a:r>
              <a:rPr lang="ru-RU" dirty="0" smtClean="0"/>
              <a:t>Анимация</a:t>
            </a:r>
          </a:p>
          <a:p>
            <a:endParaRPr lang="ru-RU" dirty="0" smtClean="0"/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0154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Программа курса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Безопасность сайта</a:t>
            </a:r>
          </a:p>
          <a:p>
            <a:r>
              <a:rPr lang="ru-RU" dirty="0" smtClean="0"/>
              <a:t>Виды систем управления контентом</a:t>
            </a:r>
          </a:p>
          <a:p>
            <a:r>
              <a:rPr lang="ru-RU" dirty="0" smtClean="0"/>
              <a:t>Введение в </a:t>
            </a:r>
            <a:r>
              <a:rPr lang="en-US" dirty="0" smtClean="0"/>
              <a:t>HTML, CSS, JS, PHP, MySQL</a:t>
            </a:r>
            <a:endParaRPr lang="ru-RU" dirty="0" smtClean="0"/>
          </a:p>
          <a:p>
            <a:r>
              <a:rPr lang="en-US" dirty="0" smtClean="0"/>
              <a:t>SEO</a:t>
            </a:r>
          </a:p>
          <a:p>
            <a:r>
              <a:rPr lang="ru-RU" dirty="0" smtClean="0"/>
              <a:t>Внутренняя оптимизация</a:t>
            </a:r>
          </a:p>
          <a:p>
            <a:r>
              <a:rPr lang="ru-RU" dirty="0" smtClean="0"/>
              <a:t>Базы Данных</a:t>
            </a:r>
          </a:p>
          <a:p>
            <a:r>
              <a:rPr lang="ru-RU" dirty="0" smtClean="0"/>
              <a:t>Кэширование</a:t>
            </a:r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2864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Программа курса, режим </a:t>
            </a:r>
            <a:r>
              <a:rPr lang="en-US" dirty="0" smtClean="0">
                <a:solidFill>
                  <a:srgbClr val="1DC1B1"/>
                </a:solidFill>
              </a:rPr>
              <a:t>Hard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сайта на </a:t>
            </a:r>
            <a:r>
              <a:rPr lang="en-US" dirty="0" smtClean="0"/>
              <a:t>MODX</a:t>
            </a:r>
          </a:p>
          <a:p>
            <a:r>
              <a:rPr lang="ru-RU" dirty="0" smtClean="0"/>
              <a:t>Реализация элементов логики</a:t>
            </a:r>
            <a:endParaRPr lang="en-US" dirty="0" smtClean="0"/>
          </a:p>
          <a:p>
            <a:r>
              <a:rPr lang="ru-RU" dirty="0" err="1" smtClean="0"/>
              <a:t>Кастомизация</a:t>
            </a:r>
            <a:r>
              <a:rPr lang="ru-RU" dirty="0" smtClean="0"/>
              <a:t> </a:t>
            </a:r>
            <a:r>
              <a:rPr lang="ru-RU" dirty="0" err="1" smtClean="0"/>
              <a:t>админки</a:t>
            </a:r>
            <a:endParaRPr lang="ru-RU" dirty="0" smtClean="0"/>
          </a:p>
          <a:p>
            <a:r>
              <a:rPr lang="ru-RU" dirty="0" smtClean="0"/>
              <a:t>Создание интернет-магазина на </a:t>
            </a:r>
            <a:r>
              <a:rPr lang="en-US" dirty="0" smtClean="0"/>
              <a:t>MODX</a:t>
            </a:r>
          </a:p>
          <a:p>
            <a:r>
              <a:rPr lang="ru-RU" dirty="0" smtClean="0"/>
              <a:t>Высоконагруженные проекты</a:t>
            </a:r>
          </a:p>
          <a:p>
            <a:r>
              <a:rPr lang="ru-RU" dirty="0" smtClean="0"/>
              <a:t>Интеграция с внешними сервисами</a:t>
            </a:r>
          </a:p>
          <a:p>
            <a:r>
              <a:rPr lang="ru-RU" dirty="0" smtClean="0"/>
              <a:t>Системы контроля </a:t>
            </a:r>
            <a:r>
              <a:rPr lang="ru-RU" dirty="0" smtClean="0"/>
              <a:t>версий</a:t>
            </a:r>
            <a:endParaRPr lang="en-US" dirty="0" smtClean="0"/>
          </a:p>
          <a:p>
            <a:r>
              <a:rPr lang="ru-RU" smtClean="0"/>
              <a:t>Веб-безопасность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4863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1DC1B1"/>
                </a:solidFill>
              </a:rPr>
              <a:t>Илья Ершов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5011"/>
            <a:ext cx="10515600" cy="34919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Веб-разработчик, руководитель интернет-проектов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ershov.ilya@gmail.com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Skype: </a:t>
            </a:r>
            <a:r>
              <a:rPr lang="en-US" dirty="0" err="1" smtClean="0"/>
              <a:t>ershov.ilya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www.ershov.pw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479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Спасибо за внимание</a:t>
            </a:r>
            <a:endParaRPr lang="ru-RU" dirty="0">
              <a:solidFill>
                <a:srgbClr val="1DC1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74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133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Курс «Веб-разработка»</vt:lpstr>
      <vt:lpstr>Илья Ершов</vt:lpstr>
      <vt:lpstr>Цель курса</vt:lpstr>
      <vt:lpstr>Программа курса</vt:lpstr>
      <vt:lpstr>Программа курса</vt:lpstr>
      <vt:lpstr>Программа курса, режим Hard</vt:lpstr>
      <vt:lpstr>Илья Ершов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«Веб-разработка»</dc:title>
  <dc:creator>Ершов Илья Николаевич</dc:creator>
  <cp:lastModifiedBy>Ершов Илья Николаевич</cp:lastModifiedBy>
  <cp:revision>8</cp:revision>
  <dcterms:created xsi:type="dcterms:W3CDTF">2015-05-12T06:51:14Z</dcterms:created>
  <dcterms:modified xsi:type="dcterms:W3CDTF">2015-05-13T06:02:56Z</dcterms:modified>
</cp:coreProperties>
</file>