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9" r:id="rId5"/>
    <p:sldId id="280" r:id="rId6"/>
    <p:sldId id="281" r:id="rId7"/>
    <p:sldId id="282" r:id="rId8"/>
    <p:sldId id="294" r:id="rId9"/>
    <p:sldId id="295" r:id="rId10"/>
    <p:sldId id="299" r:id="rId11"/>
    <p:sldId id="296" r:id="rId12"/>
    <p:sldId id="297" r:id="rId13"/>
    <p:sldId id="298" r:id="rId14"/>
    <p:sldId id="285" r:id="rId15"/>
    <p:sldId id="273" r:id="rId16"/>
    <p:sldId id="274" r:id="rId17"/>
    <p:sldId id="283" r:id="rId18"/>
    <p:sldId id="286" r:id="rId19"/>
    <p:sldId id="287" r:id="rId20"/>
    <p:sldId id="288" r:id="rId21"/>
    <p:sldId id="289" r:id="rId22"/>
    <p:sldId id="290" r:id="rId23"/>
    <p:sldId id="293" r:id="rId24"/>
    <p:sldId id="278" r:id="rId25"/>
    <p:sldId id="292" r:id="rId26"/>
    <p:sldId id="291" r:id="rId27"/>
    <p:sldId id="263" r:id="rId28"/>
    <p:sldId id="26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Счётчики посещений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Статистика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3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</a:t>
            </a:r>
            <a:r>
              <a:rPr lang="ru-RU" dirty="0" err="1" smtClean="0">
                <a:solidFill>
                  <a:srgbClr val="1DC1B1"/>
                </a:solidFill>
              </a:rPr>
              <a:t>Вебвизор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43" y="1134610"/>
            <a:ext cx="8475094" cy="504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12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3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Карта скроллинга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71" y="1212160"/>
            <a:ext cx="5242198" cy="496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04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3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Карта путей по сайту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4" y="1120752"/>
            <a:ext cx="10616882" cy="5056211"/>
          </a:xfrm>
        </p:spPr>
      </p:pic>
    </p:spTree>
    <p:extLst>
      <p:ext uri="{BB962C8B-B14F-4D97-AF65-F5344CB8AC3E}">
        <p14:creationId xmlns:p14="http://schemas.microsoft.com/office/powerpoint/2010/main" val="251146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3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Карта кликов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15" y="1141652"/>
            <a:ext cx="9395665" cy="5035312"/>
          </a:xfrm>
        </p:spPr>
      </p:pic>
    </p:spTree>
    <p:extLst>
      <p:ext uri="{BB962C8B-B14F-4D97-AF65-F5344CB8AC3E}">
        <p14:creationId xmlns:p14="http://schemas.microsoft.com/office/powerpoint/2010/main" val="99925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Виды счётчиков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metrika.yandex.ru</a:t>
            </a:r>
          </a:p>
          <a:p>
            <a:r>
              <a:rPr lang="en-US" dirty="0">
                <a:solidFill>
                  <a:srgbClr val="0070C0"/>
                </a:solidFill>
              </a:rPr>
              <a:t>google.com/Analytics</a:t>
            </a:r>
          </a:p>
          <a:p>
            <a:r>
              <a:rPr lang="en-US" dirty="0" smtClean="0"/>
              <a:t>LiveInternet.ru</a:t>
            </a:r>
            <a:endParaRPr lang="en-US" dirty="0"/>
          </a:p>
          <a:p>
            <a:r>
              <a:rPr lang="en-US" dirty="0"/>
              <a:t>openstat.com</a:t>
            </a:r>
            <a:endParaRPr lang="ru-RU" dirty="0"/>
          </a:p>
          <a:p>
            <a:r>
              <a:rPr lang="en-US" dirty="0"/>
              <a:t>top.</a:t>
            </a:r>
            <a:r>
              <a:rPr lang="en-US" b="1" dirty="0"/>
              <a:t>mail</a:t>
            </a:r>
            <a:r>
              <a:rPr lang="en-US" dirty="0"/>
              <a:t>.ru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Соц. сети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Uptolike.ru</a:t>
            </a:r>
            <a:endParaRPr lang="ru-RU" dirty="0"/>
          </a:p>
          <a:p>
            <a:r>
              <a:rPr lang="en-US" dirty="0" smtClean="0"/>
              <a:t>tech.yandex.ru/share/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180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Сравнение средств аналитики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Я</a:t>
            </a:r>
            <a:r>
              <a:rPr lang="ru-RU" dirty="0" err="1" smtClean="0"/>
              <a:t>ндекс.Метрика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Adwords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2099"/>
            <a:ext cx="5183188" cy="2670539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44729"/>
            <a:ext cx="5157787" cy="2605279"/>
          </a:xfrm>
        </p:spPr>
      </p:pic>
    </p:spTree>
    <p:extLst>
      <p:ext uri="{BB962C8B-B14F-4D97-AF65-F5344CB8AC3E}">
        <p14:creationId xmlns:p14="http://schemas.microsoft.com/office/powerpoint/2010/main" val="237627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Сравнение средств аналитики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Я</a:t>
            </a:r>
            <a:r>
              <a:rPr lang="ru-RU" dirty="0" err="1" smtClean="0"/>
              <a:t>ндекс.Метрика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Analytics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Отличное визуальное оформление, удобное для людей</a:t>
            </a:r>
          </a:p>
          <a:p>
            <a:r>
              <a:rPr lang="ru-RU" dirty="0" smtClean="0"/>
              <a:t>Есть полезные службы:</a:t>
            </a:r>
          </a:p>
          <a:p>
            <a:pPr lvl="1"/>
            <a:r>
              <a:rPr lang="ru-RU" dirty="0" err="1" smtClean="0"/>
              <a:t>Вебвизор</a:t>
            </a:r>
            <a:endParaRPr lang="ru-RU" dirty="0" smtClean="0"/>
          </a:p>
          <a:p>
            <a:pPr lvl="1"/>
            <a:r>
              <a:rPr lang="ru-RU" dirty="0" smtClean="0"/>
              <a:t>Тепловая карта</a:t>
            </a:r>
          </a:p>
          <a:p>
            <a:pPr lvl="1"/>
            <a:r>
              <a:rPr lang="ru-RU" dirty="0" smtClean="0"/>
              <a:t>Карта путей по сайту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Делается упор на сбор максимального спектра данных</a:t>
            </a:r>
          </a:p>
          <a:p>
            <a:r>
              <a:rPr lang="ru-RU" dirty="0" smtClean="0"/>
              <a:t>Тяжело разобраться</a:t>
            </a:r>
          </a:p>
          <a:p>
            <a:r>
              <a:rPr lang="ru-RU" dirty="0" smtClean="0"/>
              <a:t>Интегрируется со многими автоматическими сервисами</a:t>
            </a:r>
          </a:p>
          <a:p>
            <a:r>
              <a:rPr lang="ru-RU" dirty="0" smtClean="0"/>
              <a:t>Работает в мобильных приложениях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9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15" y="1378039"/>
            <a:ext cx="9296569" cy="4798924"/>
          </a:xfrm>
        </p:spPr>
      </p:pic>
    </p:spTree>
    <p:extLst>
      <p:ext uri="{BB962C8B-B14F-4D97-AF65-F5344CB8AC3E}">
        <p14:creationId xmlns:p14="http://schemas.microsoft.com/office/powerpoint/2010/main" val="78756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863"/>
            <a:ext cx="10515600" cy="359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85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863"/>
            <a:ext cx="10515600" cy="359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21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Зачем?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Знать какая посещаемость у вашего сайта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Отслеживать эффективность </a:t>
            </a:r>
            <a:r>
              <a:rPr lang="ru-RU" dirty="0" smtClean="0"/>
              <a:t>рекламы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Поиск проблемных мест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Сообщать поисковой системе об активности на Вашем сайте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45466"/>
            <a:ext cx="5181600" cy="43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56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1311403"/>
            <a:ext cx="5373546" cy="486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26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48" y="1284140"/>
            <a:ext cx="5742651" cy="496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71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Google Analytics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1" y="1284140"/>
            <a:ext cx="6883791" cy="491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20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Код отслеживания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57" y="1490774"/>
            <a:ext cx="94748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98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Базовая структура любого сайта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08" y="1284140"/>
            <a:ext cx="7041783" cy="503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74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Базовая структура любого сайта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30" y="1284140"/>
            <a:ext cx="8448540" cy="497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309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счётчиков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4" y="1284139"/>
            <a:ext cx="9216572" cy="490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06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3" y="1825625"/>
            <a:ext cx="10363054" cy="4351338"/>
          </a:xfrm>
        </p:spPr>
      </p:pic>
    </p:spTree>
    <p:extLst>
      <p:ext uri="{BB962C8B-B14F-4D97-AF65-F5344CB8AC3E}">
        <p14:creationId xmlns:p14="http://schemas.microsoft.com/office/powerpoint/2010/main" val="347283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>
                <a:solidFill>
                  <a:srgbClr val="1DC1B1"/>
                </a:solidFill>
              </a:rPr>
              <a:t>Яндекс.Метрика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36" y="1284140"/>
            <a:ext cx="7296528" cy="489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1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>
                <a:solidFill>
                  <a:srgbClr val="1DC1B1"/>
                </a:solidFill>
              </a:rPr>
              <a:t>Яндекс.Метрика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9" y="1284140"/>
            <a:ext cx="7249342" cy="479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3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>
                <a:solidFill>
                  <a:srgbClr val="1DC1B1"/>
                </a:solidFill>
              </a:rPr>
              <a:t>Яндекс.Метрика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70" y="1284140"/>
            <a:ext cx="6465659" cy="497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7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>
                <a:solidFill>
                  <a:srgbClr val="1DC1B1"/>
                </a:solidFill>
              </a:rPr>
              <a:t>Яндекс.Метрика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38" y="1387171"/>
            <a:ext cx="9557723" cy="47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60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14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статистика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57" y="1284140"/>
            <a:ext cx="6881459" cy="506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28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3"/>
          </a:xfrm>
        </p:spPr>
        <p:txBody>
          <a:bodyPr/>
          <a:lstStyle/>
          <a:p>
            <a:r>
              <a:rPr lang="ru-RU" dirty="0" err="1" smtClean="0">
                <a:solidFill>
                  <a:srgbClr val="1DC1B1"/>
                </a:solidFill>
              </a:rPr>
              <a:t>Яндекс.Метрика</a:t>
            </a:r>
            <a:r>
              <a:rPr lang="ru-RU" dirty="0" smtClean="0">
                <a:solidFill>
                  <a:srgbClr val="1DC1B1"/>
                </a:solidFill>
              </a:rPr>
              <a:t>: </a:t>
            </a:r>
            <a:r>
              <a:rPr lang="ru-RU" dirty="0" err="1" smtClean="0">
                <a:solidFill>
                  <a:srgbClr val="1DC1B1"/>
                </a:solidFill>
              </a:rPr>
              <a:t>Вебвизор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/>
          <a:stretch/>
        </p:blipFill>
        <p:spPr>
          <a:xfrm>
            <a:off x="2586216" y="1284140"/>
            <a:ext cx="7163092" cy="4892823"/>
          </a:xfrm>
        </p:spPr>
      </p:pic>
    </p:spTree>
    <p:extLst>
      <p:ext uri="{BB962C8B-B14F-4D97-AF65-F5344CB8AC3E}">
        <p14:creationId xmlns:p14="http://schemas.microsoft.com/office/powerpoint/2010/main" val="4126760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162</Words>
  <Application>Microsoft Office PowerPoint</Application>
  <PresentationFormat>Широкоэкранный</PresentationFormat>
  <Paragraphs>61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Счётчики посещений Статистика</vt:lpstr>
      <vt:lpstr>Зачем?</vt:lpstr>
      <vt:lpstr>Яндекс.Метрика</vt:lpstr>
      <vt:lpstr>Яндекс.Метрика</vt:lpstr>
      <vt:lpstr>Яндекс.Метрика</vt:lpstr>
      <vt:lpstr>Яндекс.Метрика</vt:lpstr>
      <vt:lpstr>Яндекс.Метрика</vt:lpstr>
      <vt:lpstr>Яндекс.Метрика: статистика</vt:lpstr>
      <vt:lpstr>Яндекс.Метрика: Вебвизор</vt:lpstr>
      <vt:lpstr>Яндекс.Метрика: Вебвизор</vt:lpstr>
      <vt:lpstr>Яндекс.Метрика: Карта скроллинга</vt:lpstr>
      <vt:lpstr>Яндекс.Метрика: Карта путей по сайту</vt:lpstr>
      <vt:lpstr>Яндекс.Метрика: Карта кликов</vt:lpstr>
      <vt:lpstr>Виды счётчиков</vt:lpstr>
      <vt:lpstr>Сравнение средств аналитики</vt:lpstr>
      <vt:lpstr>Сравнение средств аналитики</vt:lpstr>
      <vt:lpstr>Google Analytics</vt:lpstr>
      <vt:lpstr>Google Analytics</vt:lpstr>
      <vt:lpstr>Google Analytics</vt:lpstr>
      <vt:lpstr>Google Analytics</vt:lpstr>
      <vt:lpstr>Google Analytics</vt:lpstr>
      <vt:lpstr>Google Analytics</vt:lpstr>
      <vt:lpstr>Код отслеживания</vt:lpstr>
      <vt:lpstr>Базовая структура любого сайта</vt:lpstr>
      <vt:lpstr>Базовая структура любого сайта</vt:lpstr>
      <vt:lpstr>Установка счётчиков</vt:lpstr>
      <vt:lpstr>Илья Ершов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26</cp:revision>
  <dcterms:created xsi:type="dcterms:W3CDTF">2015-05-12T06:51:14Z</dcterms:created>
  <dcterms:modified xsi:type="dcterms:W3CDTF">2015-05-13T07:21:49Z</dcterms:modified>
</cp:coreProperties>
</file>