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6" r:id="rId4"/>
    <p:sldId id="267" r:id="rId5"/>
    <p:sldId id="268" r:id="rId6"/>
    <p:sldId id="277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63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52E8-8730-40F5-A0AA-953FF98026D0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2C5E-7FF1-4033-A0CC-75297B62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2C5E-7FF1-4033-A0CC-75297B62A3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9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Дизайн и вёрстка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Растровые картинки </a:t>
            </a:r>
            <a:r>
              <a:rPr lang="en-US" dirty="0" smtClean="0">
                <a:solidFill>
                  <a:srgbClr val="1DC1B1"/>
                </a:solidFill>
              </a:rPr>
              <a:t>vs </a:t>
            </a:r>
            <a:r>
              <a:rPr lang="ru-RU" dirty="0" smtClean="0">
                <a:solidFill>
                  <a:srgbClr val="1DC1B1"/>
                </a:solidFill>
              </a:rPr>
              <a:t>правила </a:t>
            </a:r>
            <a:r>
              <a:rPr lang="en-US" dirty="0" smtClean="0">
                <a:solidFill>
                  <a:srgbClr val="1DC1B1"/>
                </a:solidFill>
              </a:rPr>
              <a:t>CSS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4" y="1825625"/>
            <a:ext cx="9178032" cy="4351338"/>
          </a:xfrm>
        </p:spPr>
      </p:pic>
    </p:spTree>
    <p:extLst>
      <p:ext uri="{BB962C8B-B14F-4D97-AF65-F5344CB8AC3E}">
        <p14:creationId xmlns:p14="http://schemas.microsoft.com/office/powerpoint/2010/main" val="42402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Растровые картинки </a:t>
            </a:r>
            <a:r>
              <a:rPr lang="en-US" dirty="0" smtClean="0">
                <a:solidFill>
                  <a:srgbClr val="1DC1B1"/>
                </a:solidFill>
              </a:rPr>
              <a:t>vs </a:t>
            </a:r>
            <a:r>
              <a:rPr lang="ru-RU" dirty="0" smtClean="0">
                <a:solidFill>
                  <a:srgbClr val="1DC1B1"/>
                </a:solidFill>
              </a:rPr>
              <a:t>правила </a:t>
            </a:r>
            <a:r>
              <a:rPr lang="en-US" dirty="0" smtClean="0">
                <a:solidFill>
                  <a:srgbClr val="1DC1B1"/>
                </a:solidFill>
              </a:rPr>
              <a:t>CSS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08" y="1825625"/>
            <a:ext cx="654418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Растровые картинки </a:t>
            </a:r>
            <a:r>
              <a:rPr lang="en-US" dirty="0" smtClean="0">
                <a:solidFill>
                  <a:srgbClr val="1DC1B1"/>
                </a:solidFill>
              </a:rPr>
              <a:t>vs </a:t>
            </a:r>
            <a:r>
              <a:rPr lang="ru-RU" dirty="0" smtClean="0">
                <a:solidFill>
                  <a:srgbClr val="1DC1B1"/>
                </a:solidFill>
              </a:rPr>
              <a:t>правила </a:t>
            </a:r>
            <a:r>
              <a:rPr lang="en-US" dirty="0" smtClean="0">
                <a:solidFill>
                  <a:srgbClr val="1DC1B1"/>
                </a:solidFill>
              </a:rPr>
              <a:t>CSS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69" y="1825625"/>
            <a:ext cx="731346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8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Растровые картинки </a:t>
            </a:r>
            <a:r>
              <a:rPr lang="en-US" dirty="0" smtClean="0">
                <a:solidFill>
                  <a:srgbClr val="1DC1B1"/>
                </a:solidFill>
              </a:rPr>
              <a:t>vs </a:t>
            </a:r>
            <a:r>
              <a:rPr lang="ru-RU" dirty="0" smtClean="0">
                <a:solidFill>
                  <a:srgbClr val="1DC1B1"/>
                </a:solidFill>
              </a:rPr>
              <a:t>правила </a:t>
            </a:r>
            <a:r>
              <a:rPr lang="en-US" dirty="0" smtClean="0">
                <a:solidFill>
                  <a:srgbClr val="1DC1B1"/>
                </a:solidFill>
              </a:rPr>
              <a:t>CSS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88" y="1825625"/>
            <a:ext cx="736202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3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Растровая картинка: 300 байт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(со сжатием)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958181"/>
            <a:ext cx="8010525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0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CSS </a:t>
            </a:r>
            <a:r>
              <a:rPr lang="ru-RU" dirty="0" smtClean="0">
                <a:solidFill>
                  <a:srgbClr val="1DC1B1"/>
                </a:solidFill>
              </a:rPr>
              <a:t>правило: 53 байта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9" y="1690688"/>
            <a:ext cx="11087244" cy="159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63826" y="3830595"/>
            <a:ext cx="10287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этом примере эффективность выше в 6 раз.</a:t>
            </a:r>
          </a:p>
          <a:p>
            <a:r>
              <a:rPr lang="ru-RU" sz="2800" dirty="0" smtClean="0"/>
              <a:t>Это значит, что страница сайта </a:t>
            </a:r>
            <a:r>
              <a:rPr lang="ru-RU" sz="2800" b="1" dirty="0" smtClean="0"/>
              <a:t>будет загружаться в 6 раз быстрее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5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Дизайн-макет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0" y="1173892"/>
            <a:ext cx="7055708" cy="5282348"/>
          </a:xfrm>
        </p:spPr>
      </p:pic>
    </p:spTree>
    <p:extLst>
      <p:ext uri="{BB962C8B-B14F-4D97-AF65-F5344CB8AC3E}">
        <p14:creationId xmlns:p14="http://schemas.microsoft.com/office/powerpoint/2010/main" val="4970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Дизайн-макет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32" y="1825625"/>
            <a:ext cx="7758136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5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Дизайн-макет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43" y="1825625"/>
            <a:ext cx="774691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9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Вёрстка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19" y="1408670"/>
            <a:ext cx="9131835" cy="5131901"/>
          </a:xfrm>
        </p:spPr>
      </p:pic>
    </p:spTree>
    <p:extLst>
      <p:ext uri="{BB962C8B-B14F-4D97-AF65-F5344CB8AC3E}">
        <p14:creationId xmlns:p14="http://schemas.microsoft.com/office/powerpoint/2010/main" val="32078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Дизайн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Графический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Программируемый</a:t>
            </a:r>
            <a:endParaRPr lang="ru-RU" dirty="0"/>
          </a:p>
        </p:txBody>
      </p:sp>
      <p:pic>
        <p:nvPicPr>
          <p:cNvPr id="1028" name="Picture 4" descr="https://pbs.twimg.com/profile_images/3624493860/d54dde6478efbf389497ea8dac909bff_400x40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lixriver.com/wp/wp-content/uploads/2015/02/logo_photosho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6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Результат вёрстки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47" y="2285999"/>
            <a:ext cx="10562736" cy="3159233"/>
          </a:xfrm>
        </p:spPr>
      </p:pic>
      <p:sp>
        <p:nvSpPr>
          <p:cNvPr id="6" name="TextBox 5"/>
          <p:cNvSpPr txBox="1"/>
          <p:nvPr/>
        </p:nvSpPr>
        <p:spPr>
          <a:xfrm>
            <a:off x="1297460" y="1676144"/>
            <a:ext cx="299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Набор файлов: </a:t>
            </a:r>
            <a:r>
              <a:rPr lang="en-US" dirty="0" smtClean="0"/>
              <a:t>HTML, CSS, JS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Результат вёрстки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3067968" cy="61653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80" y="1690688"/>
            <a:ext cx="36099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en-US" dirty="0" smtClean="0">
                <a:solidFill>
                  <a:srgbClr val="1DC1B1"/>
                </a:solidFill>
              </a:rPr>
              <a:t>www.j.mp/mfpa-links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Графический дизайн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Приемущества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Недостатки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Полная свобода дизайнера</a:t>
            </a:r>
          </a:p>
          <a:p>
            <a:r>
              <a:rPr lang="ru-RU" dirty="0" smtClean="0"/>
              <a:t>Можно внедрять всякие «завитушки»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Старая школа</a:t>
            </a:r>
          </a:p>
          <a:p>
            <a:r>
              <a:rPr lang="ru-RU" dirty="0" smtClean="0"/>
              <a:t>Для создания адаптивного дизайна нужно прорисовывать отдельный макет</a:t>
            </a:r>
          </a:p>
          <a:p>
            <a:r>
              <a:rPr lang="ru-RU" dirty="0" smtClean="0"/>
              <a:t>Сложно точно воспроизвести градиенты, тени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Программируемый дизайн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Приемущества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Недостатки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Легко переносится в </a:t>
            </a:r>
            <a:r>
              <a:rPr lang="en-US" dirty="0" smtClean="0"/>
              <a:t>CSS </a:t>
            </a:r>
            <a:r>
              <a:rPr lang="ru-RU" dirty="0" smtClean="0"/>
              <a:t>свойства</a:t>
            </a:r>
          </a:p>
          <a:p>
            <a:r>
              <a:rPr lang="ru-RU" dirty="0" smtClean="0"/>
              <a:t>Можно импортировать как </a:t>
            </a:r>
            <a:r>
              <a:rPr lang="en-US" dirty="0" smtClean="0"/>
              <a:t>SVG</a:t>
            </a:r>
          </a:p>
          <a:p>
            <a:r>
              <a:rPr lang="ru-RU" dirty="0" smtClean="0"/>
              <a:t>Удобно создавать адаптивные сайты</a:t>
            </a:r>
          </a:p>
          <a:p>
            <a:r>
              <a:rPr lang="ru-RU" dirty="0" smtClean="0"/>
              <a:t>Удобно анимировать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Ограничение творческого потенциала дизайнера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Технологии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65280"/>
            <a:ext cx="5157787" cy="8239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Старая школа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189192"/>
            <a:ext cx="5157787" cy="3684588"/>
          </a:xfrm>
        </p:spPr>
        <p:txBody>
          <a:bodyPr/>
          <a:lstStyle/>
          <a:p>
            <a:r>
              <a:rPr lang="ru-RU" dirty="0" smtClean="0"/>
              <a:t>Макет в </a:t>
            </a:r>
            <a:r>
              <a:rPr lang="en-US" dirty="0" smtClean="0"/>
              <a:t>.PSD</a:t>
            </a:r>
          </a:p>
          <a:p>
            <a:r>
              <a:rPr lang="ru-RU" dirty="0" smtClean="0"/>
              <a:t>Язык разметки текста </a:t>
            </a:r>
            <a:r>
              <a:rPr lang="en-US" b="1" dirty="0" smtClean="0"/>
              <a:t>HTML5</a:t>
            </a:r>
          </a:p>
          <a:p>
            <a:r>
              <a:rPr lang="ru-RU" dirty="0" smtClean="0"/>
              <a:t>Таблицы стилей </a:t>
            </a:r>
            <a:r>
              <a:rPr lang="en-US" b="1" dirty="0" smtClean="0"/>
              <a:t>CSS3</a:t>
            </a:r>
          </a:p>
          <a:p>
            <a:r>
              <a:rPr lang="en-US" dirty="0" smtClean="0"/>
              <a:t>JQuery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365280"/>
            <a:ext cx="5183188" cy="8239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Новая школа, </a:t>
            </a:r>
            <a:r>
              <a:rPr lang="en-US" dirty="0" smtClean="0">
                <a:solidFill>
                  <a:srgbClr val="00B050"/>
                </a:solidFill>
              </a:rPr>
              <a:t>Hard </a:t>
            </a:r>
            <a:r>
              <a:rPr lang="ru-RU" dirty="0" smtClean="0">
                <a:solidFill>
                  <a:srgbClr val="00B050"/>
                </a:solidFill>
              </a:rPr>
              <a:t>режим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89192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Макет в </a:t>
            </a:r>
            <a:r>
              <a:rPr lang="en-US" dirty="0" smtClean="0"/>
              <a:t>.AI, .EPS, .PDF</a:t>
            </a:r>
          </a:p>
          <a:p>
            <a:r>
              <a:rPr lang="ru-RU" dirty="0"/>
              <a:t>Язык разметки текста </a:t>
            </a:r>
            <a:r>
              <a:rPr lang="en-US" b="1" dirty="0"/>
              <a:t>HTML5</a:t>
            </a:r>
          </a:p>
          <a:p>
            <a:r>
              <a:rPr lang="en-US" b="1" dirty="0" smtClean="0"/>
              <a:t>CSS3</a:t>
            </a:r>
            <a:r>
              <a:rPr lang="en-US" dirty="0" smtClean="0"/>
              <a:t>, SASS, LESS</a:t>
            </a:r>
          </a:p>
          <a:p>
            <a:r>
              <a:rPr lang="en-US" dirty="0"/>
              <a:t>JavaScript </a:t>
            </a:r>
            <a:r>
              <a:rPr lang="ru-RU" dirty="0" smtClean="0"/>
              <a:t>+ </a:t>
            </a:r>
            <a:r>
              <a:rPr lang="ru-RU" dirty="0" err="1"/>
              <a:t>ф</a:t>
            </a:r>
            <a:r>
              <a:rPr lang="ru-RU" dirty="0" err="1" smtClean="0"/>
              <a:t>реймворки</a:t>
            </a:r>
            <a:r>
              <a:rPr lang="ru-RU" dirty="0" smtClean="0"/>
              <a:t> </a:t>
            </a:r>
            <a:r>
              <a:rPr lang="en-US" dirty="0" smtClean="0"/>
              <a:t>JQuery, Bootstrap, GSAP </a:t>
            </a:r>
            <a:r>
              <a:rPr lang="ru-RU" dirty="0" smtClean="0"/>
              <a:t> и другие</a:t>
            </a:r>
            <a:endParaRPr lang="en-US" dirty="0" smtClean="0"/>
          </a:p>
          <a:p>
            <a:r>
              <a:rPr lang="en-US" dirty="0" smtClean="0"/>
              <a:t>Node.js, bower, gulp, </a:t>
            </a:r>
            <a:r>
              <a:rPr lang="en-US" dirty="0" err="1" smtClean="0"/>
              <a:t>yo</a:t>
            </a:r>
            <a:endParaRPr lang="en-US" dirty="0" smtClean="0"/>
          </a:p>
          <a:p>
            <a:r>
              <a:rPr lang="ru-RU" dirty="0" smtClean="0"/>
              <a:t>Система контроля версий </a:t>
            </a:r>
            <a:r>
              <a:rPr lang="en-US" dirty="0" err="1" smtClean="0"/>
              <a:t>Git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5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Важна ли адаптивность?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99" y="1825625"/>
            <a:ext cx="6621601" cy="4351338"/>
          </a:xfrm>
        </p:spPr>
      </p:pic>
    </p:spTree>
    <p:extLst>
      <p:ext uri="{BB962C8B-B14F-4D97-AF65-F5344CB8AC3E}">
        <p14:creationId xmlns:p14="http://schemas.microsoft.com/office/powerpoint/2010/main" val="3330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4335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Принцип: </a:t>
            </a:r>
            <a:r>
              <a:rPr lang="en-US" dirty="0" smtClean="0">
                <a:solidFill>
                  <a:srgbClr val="1DC1B1"/>
                </a:solidFill>
              </a:rPr>
              <a:t>HTML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9033" y="980902"/>
            <a:ext cx="5428211" cy="470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61535"/>
            <a:ext cx="3932237" cy="4707453"/>
          </a:xfrm>
        </p:spPr>
        <p:txBody>
          <a:bodyPr/>
          <a:lstStyle/>
          <a:p>
            <a:r>
              <a:rPr lang="en-US" dirty="0" smtClean="0"/>
              <a:t>HTML </a:t>
            </a:r>
            <a:r>
              <a:rPr lang="ru-RU" dirty="0" smtClean="0"/>
              <a:t>код: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6" y="1723896"/>
            <a:ext cx="46101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4335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Принцип: стили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61535"/>
            <a:ext cx="3932237" cy="4707453"/>
          </a:xfrm>
        </p:spPr>
        <p:txBody>
          <a:bodyPr/>
          <a:lstStyle/>
          <a:p>
            <a:r>
              <a:rPr lang="en-US" dirty="0" smtClean="0"/>
              <a:t>CSS </a:t>
            </a:r>
            <a:r>
              <a:rPr lang="ru-RU" dirty="0" smtClean="0"/>
              <a:t>код: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3" y="1633173"/>
            <a:ext cx="37147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"/>
          <a:stretch/>
        </p:blipFill>
        <p:spPr>
          <a:xfrm>
            <a:off x="5066270" y="778477"/>
            <a:ext cx="6375615" cy="4904516"/>
          </a:xfrm>
        </p:spPr>
      </p:pic>
    </p:spTree>
    <p:extLst>
      <p:ext uri="{BB962C8B-B14F-4D97-AF65-F5344CB8AC3E}">
        <p14:creationId xmlns:p14="http://schemas.microsoft.com/office/powerpoint/2010/main" val="28473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43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Принцип:</a:t>
            </a:r>
            <a:r>
              <a:rPr lang="en-US" dirty="0" smtClean="0">
                <a:solidFill>
                  <a:srgbClr val="1DC1B1"/>
                </a:solidFill>
              </a:rPr>
              <a:t/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Фреймворк </a:t>
            </a:r>
            <a:r>
              <a:rPr lang="en-US" dirty="0" smtClean="0">
                <a:solidFill>
                  <a:srgbClr val="1DC1B1"/>
                </a:solidFill>
              </a:rPr>
              <a:t>Bootstrap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61535"/>
            <a:ext cx="3932237" cy="470745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HTML </a:t>
            </a:r>
            <a:r>
              <a:rPr lang="ru-RU" dirty="0" smtClean="0"/>
              <a:t>код: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955" y="197707"/>
            <a:ext cx="5733535" cy="412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8" y="3269341"/>
            <a:ext cx="8544054" cy="317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238</Words>
  <Application>Microsoft Office PowerPoint</Application>
  <PresentationFormat>Широкоэкранный</PresentationFormat>
  <Paragraphs>71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Дизайн и вёрстка</vt:lpstr>
      <vt:lpstr>Дизайн</vt:lpstr>
      <vt:lpstr>Графический дизайн</vt:lpstr>
      <vt:lpstr>Программируемый дизайн</vt:lpstr>
      <vt:lpstr>Технологии</vt:lpstr>
      <vt:lpstr>Важна ли адаптивность?</vt:lpstr>
      <vt:lpstr>Принцип: HTML</vt:lpstr>
      <vt:lpstr>Принцип: стили</vt:lpstr>
      <vt:lpstr>Принцип: Фреймворк Bootstrap</vt:lpstr>
      <vt:lpstr>Растровые картинки vs правила CSS</vt:lpstr>
      <vt:lpstr>Растровые картинки vs правила CSS</vt:lpstr>
      <vt:lpstr>Растровые картинки vs правила CSS</vt:lpstr>
      <vt:lpstr>Растровые картинки vs правила CSS</vt:lpstr>
      <vt:lpstr>Растровая картинка: 300 байт (со сжатием)</vt:lpstr>
      <vt:lpstr>CSS правило: 53 байта</vt:lpstr>
      <vt:lpstr>Дизайн-макет</vt:lpstr>
      <vt:lpstr>Дизайн-макет</vt:lpstr>
      <vt:lpstr>Дизайн-макет</vt:lpstr>
      <vt:lpstr>Вёрстка</vt:lpstr>
      <vt:lpstr>Результат вёрстки</vt:lpstr>
      <vt:lpstr>Результат вёрстки</vt:lpstr>
      <vt:lpstr>Илья Ершов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25</cp:revision>
  <dcterms:created xsi:type="dcterms:W3CDTF">2015-05-12T06:51:14Z</dcterms:created>
  <dcterms:modified xsi:type="dcterms:W3CDTF">2015-05-12T10:22:52Z</dcterms:modified>
</cp:coreProperties>
</file>