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1" r:id="rId3"/>
    <p:sldId id="266" r:id="rId4"/>
    <p:sldId id="267" r:id="rId5"/>
    <p:sldId id="269" r:id="rId6"/>
    <p:sldId id="270" r:id="rId7"/>
    <p:sldId id="271" r:id="rId8"/>
    <p:sldId id="268" r:id="rId9"/>
    <p:sldId id="272" r:id="rId10"/>
    <p:sldId id="273" r:id="rId11"/>
    <p:sldId id="275" r:id="rId12"/>
    <p:sldId id="276" r:id="rId13"/>
    <p:sldId id="277" r:id="rId14"/>
    <p:sldId id="279" r:id="rId15"/>
    <p:sldId id="280" r:id="rId16"/>
    <p:sldId id="281" r:id="rId17"/>
    <p:sldId id="278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2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DNS, управление </a:t>
            </a:r>
            <a:r>
              <a:rPr lang="ru-RU" dirty="0" smtClean="0">
                <a:solidFill>
                  <a:srgbClr val="1DC1B1"/>
                </a:solidFill>
              </a:rPr>
              <a:t>доменами</a:t>
            </a:r>
            <a:r>
              <a:rPr lang="ru-RU" smtClean="0">
                <a:solidFill>
                  <a:srgbClr val="1DC1B1"/>
                </a:solidFill>
              </a:rPr>
              <a:t>, почта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88" y="444866"/>
            <a:ext cx="5246324" cy="573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38200" y="141846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2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1" y="1358289"/>
            <a:ext cx="6055742" cy="514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38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51" y="1494749"/>
            <a:ext cx="7322560" cy="468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30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Настройка домена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8440"/>
            <a:ext cx="4576620" cy="475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"/>
          <a:stretch/>
        </p:blipFill>
        <p:spPr>
          <a:xfrm>
            <a:off x="5909093" y="114054"/>
            <a:ext cx="5976669" cy="65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веб-сервера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>
          <a:xfrm>
            <a:off x="3829325" y="465739"/>
            <a:ext cx="6908855" cy="569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38200" y="141846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9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веб-сервера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"/>
          <a:stretch/>
        </p:blipFill>
        <p:spPr>
          <a:xfrm>
            <a:off x="3808868" y="365126"/>
            <a:ext cx="6948272" cy="59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38200" y="141846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4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</a:t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dirty="0" smtClean="0">
                <a:solidFill>
                  <a:srgbClr val="1DC1B1"/>
                </a:solidFill>
              </a:rPr>
              <a:t>веб-сервера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4" y="235730"/>
            <a:ext cx="5848710" cy="627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838200" y="141846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7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Настройка домена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8440"/>
            <a:ext cx="4576620" cy="475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21" y="512734"/>
            <a:ext cx="4978830" cy="254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09" y="3448097"/>
            <a:ext cx="5004442" cy="25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838200" y="141846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5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Настройка </a:t>
            </a:r>
            <a:r>
              <a:rPr lang="ru-RU" dirty="0" smtClean="0">
                <a:solidFill>
                  <a:srgbClr val="1DC1B1"/>
                </a:solidFill>
              </a:rPr>
              <a:t>домена: синонимы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8440"/>
            <a:ext cx="4576620" cy="475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61" y="1398441"/>
            <a:ext cx="5792152" cy="344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12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Настройка </a:t>
            </a:r>
            <a:r>
              <a:rPr lang="ru-RU" dirty="0" smtClean="0">
                <a:solidFill>
                  <a:srgbClr val="1DC1B1"/>
                </a:solidFill>
              </a:rPr>
              <a:t>домена</a:t>
            </a:r>
            <a:r>
              <a:rPr lang="en-US" dirty="0" smtClean="0">
                <a:solidFill>
                  <a:srgbClr val="1DC1B1"/>
                </a:solidFill>
              </a:rPr>
              <a:t>: IP v6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8206"/>
            <a:ext cx="4757952" cy="306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1" y="1558206"/>
            <a:ext cx="4714875" cy="4238625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1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Регистраторы доменных </a:t>
            </a:r>
            <a:r>
              <a:rPr lang="ru-RU" dirty="0" smtClean="0">
                <a:solidFill>
                  <a:srgbClr val="1DC1B1"/>
                </a:solidFill>
              </a:rPr>
              <a:t>имён</a:t>
            </a:r>
            <a:r>
              <a:rPr lang="en-US" dirty="0" smtClean="0">
                <a:solidFill>
                  <a:srgbClr val="1DC1B1"/>
                </a:solidFill>
              </a:rPr>
              <a:t/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2400" dirty="0" smtClean="0"/>
              <a:t>Список всех регистраторов в России: </a:t>
            </a:r>
            <a:r>
              <a:rPr lang="en-US" sz="2400" dirty="0">
                <a:solidFill>
                  <a:srgbClr val="0070C0"/>
                </a:solidFill>
              </a:rPr>
              <a:t>bit.ly/</a:t>
            </a:r>
            <a:r>
              <a:rPr lang="en-US" sz="2400" dirty="0" err="1">
                <a:solidFill>
                  <a:srgbClr val="0070C0"/>
                </a:solidFill>
              </a:rPr>
              <a:t>registrators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5655"/>
            <a:ext cx="5157787" cy="544452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мой выбор: </a:t>
            </a:r>
            <a:r>
              <a:rPr lang="ru-RU" dirty="0" smtClean="0"/>
              <a:t>Домены       </a:t>
            </a:r>
            <a:r>
              <a:rPr lang="ru-RU" dirty="0" smtClean="0">
                <a:solidFill>
                  <a:srgbClr val="0070C0"/>
                </a:solidFill>
              </a:rPr>
              <a:t> 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825655"/>
            <a:ext cx="5183188" cy="544452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мой выбор: </a:t>
            </a:r>
            <a:r>
              <a:rPr lang="ru-RU" dirty="0" smtClean="0"/>
              <a:t>Хостинг          </a:t>
            </a: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nic-ru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3" y="2505075"/>
            <a:ext cx="4724337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39" y="2505075"/>
            <a:ext cx="5103710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1050"/>
            <a:ext cx="10515600" cy="5520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Яндекс почта для домена </a:t>
            </a: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pdd.yandex.ru/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2" y="1756974"/>
            <a:ext cx="10656498" cy="4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28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47" y="517587"/>
            <a:ext cx="5789762" cy="5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Яндекс почта для домена </a:t>
            </a:r>
            <a:r>
              <a:rPr lang="ru-RU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smtClean="0">
                <a:solidFill>
                  <a:srgbClr val="0070C0"/>
                </a:solidFill>
              </a:rPr>
              <a:t>pdd.yandex.ru/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35" y="1061050"/>
            <a:ext cx="6079793" cy="553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74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" y="1305823"/>
            <a:ext cx="6908320" cy="412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301041" y="5865961"/>
            <a:ext cx="5789762" cy="457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В адресе </a:t>
            </a:r>
            <a:r>
              <a:rPr lang="en-US" sz="2000" dirty="0" smtClean="0">
                <a:solidFill>
                  <a:srgbClr val="0070C0"/>
                </a:solidFill>
              </a:rPr>
              <a:t>mail.yandex.ru</a:t>
            </a:r>
            <a:r>
              <a:rPr lang="ru-RU" sz="2600" dirty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точка</a:t>
            </a:r>
            <a:r>
              <a:rPr lang="en-US" sz="2000" dirty="0" smtClean="0"/>
              <a:t> </a:t>
            </a:r>
            <a:r>
              <a:rPr lang="ru-RU" sz="2000" dirty="0" smtClean="0"/>
              <a:t>в конце 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бязательна!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64" y="1305823"/>
            <a:ext cx="3810945" cy="215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9160474" y="516598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27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47" y="517587"/>
            <a:ext cx="5789762" cy="5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Яндекс почта для домена </a:t>
            </a:r>
            <a:r>
              <a:rPr lang="ru-RU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smtClean="0">
                <a:solidFill>
                  <a:srgbClr val="0070C0"/>
                </a:solidFill>
              </a:rPr>
              <a:t>pdd.yandex.ru/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58" y="1222138"/>
            <a:ext cx="760095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79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47" y="517587"/>
            <a:ext cx="5789762" cy="5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Яндекс почта для домена </a:t>
            </a:r>
            <a:r>
              <a:rPr lang="ru-RU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smtClean="0">
                <a:solidFill>
                  <a:srgbClr val="0070C0"/>
                </a:solidFill>
              </a:rPr>
              <a:t>pdd.yandex.ru/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540" b="564"/>
          <a:stretch/>
        </p:blipFill>
        <p:spPr>
          <a:xfrm>
            <a:off x="2558855" y="1213512"/>
            <a:ext cx="7074289" cy="525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21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47" y="517587"/>
            <a:ext cx="5789762" cy="5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Яндекс почта для домена </a:t>
            </a:r>
            <a:r>
              <a:rPr lang="ru-RU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smtClean="0">
                <a:solidFill>
                  <a:srgbClr val="0070C0"/>
                </a:solidFill>
              </a:rPr>
              <a:t>pdd.yandex.ru/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88" y="1328467"/>
            <a:ext cx="5334000" cy="501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3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почты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47" y="517587"/>
            <a:ext cx="5789762" cy="55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Яндекс почта для домена </a:t>
            </a:r>
            <a:r>
              <a:rPr lang="ru-RU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smtClean="0">
                <a:solidFill>
                  <a:srgbClr val="0070C0"/>
                </a:solidFill>
              </a:rPr>
              <a:t>pdd.yandex.ru/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222138"/>
            <a:ext cx="51530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9" y="3872632"/>
            <a:ext cx="6723122" cy="217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469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ru-RU" dirty="0">
                <a:solidFill>
                  <a:srgbClr val="1DC1B1"/>
                </a:solidFill>
              </a:rPr>
              <a:t>//</a:t>
            </a:r>
            <a:r>
              <a:rPr lang="en-US" dirty="0">
                <a:solidFill>
                  <a:srgbClr val="1DC1B1"/>
                </a:solidFill>
              </a:rPr>
              <a:t>j.mp/</a:t>
            </a:r>
            <a:r>
              <a:rPr lang="en-US" dirty="0" err="1">
                <a:solidFill>
                  <a:srgbClr val="1DC1B1"/>
                </a:solidFill>
              </a:rPr>
              <a:t>mfpa</a:t>
            </a:r>
            <a:r>
              <a:rPr lang="en-US" dirty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Регистратор доменных имён </a:t>
            </a:r>
            <a:r>
              <a:rPr lang="en-US" dirty="0" smtClean="0">
                <a:solidFill>
                  <a:srgbClr val="1DC1B1"/>
                </a:solidFill>
              </a:rPr>
              <a:t>REG.ru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6" y="1392074"/>
            <a:ext cx="6323161" cy="493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549442" y="84762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3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Регистратор доменных имён </a:t>
            </a:r>
            <a:r>
              <a:rPr lang="en-US" dirty="0" smtClean="0">
                <a:solidFill>
                  <a:srgbClr val="1DC1B1"/>
                </a:solidFill>
              </a:rPr>
              <a:t>REG.ru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59" y="1436886"/>
            <a:ext cx="6608082" cy="481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9549442" y="847622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4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11" y="1457732"/>
            <a:ext cx="6064331" cy="4745110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16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44" y="1345721"/>
            <a:ext cx="7176937" cy="4831242"/>
          </a:xfrm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8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446556"/>
            <a:ext cx="5969479" cy="48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1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Новые доменные зоны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"/>
          <a:stretch/>
        </p:blipFill>
        <p:spPr>
          <a:xfrm>
            <a:off x="484860" y="1690688"/>
            <a:ext cx="5390824" cy="43046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84" y="1700328"/>
            <a:ext cx="5478116" cy="4341698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0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Подбор домена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857" r="884"/>
          <a:stretch/>
        </p:blipFill>
        <p:spPr>
          <a:xfrm>
            <a:off x="2708694" y="1309341"/>
            <a:ext cx="6469812" cy="4867621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13011" y="755680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23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192</Words>
  <Application>Microsoft Office PowerPoint</Application>
  <PresentationFormat>Широкоэкранный</PresentationFormat>
  <Paragraphs>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DNS, управление доменами, почта</vt:lpstr>
      <vt:lpstr>Регистраторы доменных имён Список всех регистраторов в России: bit.ly/registrators</vt:lpstr>
      <vt:lpstr>Регистратор доменных имён REG.ru</vt:lpstr>
      <vt:lpstr>Регистратор доменных имён REG.ru</vt:lpstr>
      <vt:lpstr>Подбор домена</vt:lpstr>
      <vt:lpstr>Подбор домена</vt:lpstr>
      <vt:lpstr>Подбор домена</vt:lpstr>
      <vt:lpstr>Новые доменные зоны</vt:lpstr>
      <vt:lpstr>Подбор домена</vt:lpstr>
      <vt:lpstr>Подбор домена</vt:lpstr>
      <vt:lpstr>Подбор домена</vt:lpstr>
      <vt:lpstr>Настройка домена</vt:lpstr>
      <vt:lpstr>Настройка домена</vt:lpstr>
      <vt:lpstr>Настройка веб-сервера</vt:lpstr>
      <vt:lpstr>Настройка веб-сервера</vt:lpstr>
      <vt:lpstr>Настройка веб-сервера</vt:lpstr>
      <vt:lpstr>Настройка домена</vt:lpstr>
      <vt:lpstr>Настройка домена: синонимы</vt:lpstr>
      <vt:lpstr>Настройка домена: IP v6</vt:lpstr>
      <vt:lpstr>Настройка почты</vt:lpstr>
      <vt:lpstr>Настройка почты</vt:lpstr>
      <vt:lpstr>Настройка почты</vt:lpstr>
      <vt:lpstr>Настройка почты</vt:lpstr>
      <vt:lpstr>Настройка почты</vt:lpstr>
      <vt:lpstr>Настройка почты</vt:lpstr>
      <vt:lpstr>Настройка почты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30</cp:revision>
  <dcterms:created xsi:type="dcterms:W3CDTF">2015-05-12T06:51:14Z</dcterms:created>
  <dcterms:modified xsi:type="dcterms:W3CDTF">2015-05-15T07:29:17Z</dcterms:modified>
</cp:coreProperties>
</file>