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3" r:id="rId3"/>
    <p:sldId id="274" r:id="rId4"/>
    <p:sldId id="275" r:id="rId5"/>
    <p:sldId id="276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7" r:id="rId15"/>
    <p:sldId id="278" r:id="rId16"/>
    <p:sldId id="279" r:id="rId17"/>
    <p:sldId id="280" r:id="rId18"/>
    <p:sldId id="281" r:id="rId19"/>
    <p:sldId id="282" r:id="rId20"/>
    <p:sldId id="283" r:id="rId21"/>
    <p:sldId id="284" r:id="rId22"/>
    <p:sldId id="286" r:id="rId23"/>
    <p:sldId id="287" r:id="rId24"/>
    <p:sldId id="288" r:id="rId25"/>
    <p:sldId id="289" r:id="rId26"/>
    <p:sldId id="290" r:id="rId27"/>
    <p:sldId id="291" r:id="rId28"/>
    <p:sldId id="292" r:id="rId29"/>
    <p:sldId id="293" r:id="rId30"/>
    <p:sldId id="262" r:id="rId31"/>
    <p:sldId id="263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C1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4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4408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628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3550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477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572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1417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908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40042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7494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184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12570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12B5A4-A436-4CBE-B397-3BC9C03C2BAF}" type="datetimeFigureOut">
              <a:rPr lang="ru-RU" smtClean="0"/>
              <a:t>15.05.2015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17565-54F6-450A-8567-149358907E0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7623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hyperlink" Target="http://winscp.net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hyperlink" Target="http://winscp.net/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http://winscp.net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rshov.pw/" TargetMode="External"/><Relationship Id="rId2" Type="http://schemas.openxmlformats.org/officeDocument/2006/relationships/hyperlink" Target="mailto:ershov.ilya@gmail.com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Настройка веб-сервера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Факультет Интернета МФПУ СИНЕРГИЯ</a:t>
            </a:r>
            <a:endParaRPr lang="en-US" dirty="0" smtClean="0"/>
          </a:p>
          <a:p>
            <a:r>
              <a:rPr lang="ru-RU" dirty="0"/>
              <a:t>Курс «Веб-разработка</a:t>
            </a:r>
            <a:r>
              <a:rPr lang="ru-RU" dirty="0" smtClean="0"/>
              <a:t>»</a:t>
            </a:r>
          </a:p>
          <a:p>
            <a:r>
              <a:rPr lang="ru-RU" dirty="0" smtClean="0"/>
              <a:t>Илья Ершов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689057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457"/>
            <a:ext cx="10515600" cy="6265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Файловый менеджер на сервере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780995"/>
            <a:ext cx="10997485" cy="857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400" dirty="0" smtClean="0"/>
              <a:t>Команда </a:t>
            </a:r>
            <a:r>
              <a:rPr lang="en-US" sz="3200" b="1" dirty="0" smtClean="0">
                <a:solidFill>
                  <a:srgbClr val="0070C0"/>
                </a:solidFill>
              </a:rPr>
              <a:t>mc</a:t>
            </a:r>
            <a:r>
              <a:rPr lang="en-US" sz="2400" dirty="0" smtClean="0"/>
              <a:t> </a:t>
            </a:r>
            <a:r>
              <a:rPr lang="ru-RU" sz="2400" dirty="0" smtClean="0"/>
              <a:t>запускает файловый менеджер </a:t>
            </a:r>
            <a:r>
              <a:rPr lang="en-US" sz="2400" dirty="0" smtClean="0"/>
              <a:t>Midnight Commander</a:t>
            </a:r>
          </a:p>
          <a:p>
            <a:pPr marL="0" indent="0">
              <a:buNone/>
            </a:pPr>
            <a:r>
              <a:rPr lang="ru-RU" sz="2400" dirty="0" smtClean="0"/>
              <a:t>Комбинация </a:t>
            </a:r>
            <a:r>
              <a:rPr lang="en-US" sz="2400" dirty="0" err="1" smtClean="0"/>
              <a:t>Ctrl+C</a:t>
            </a:r>
            <a:r>
              <a:rPr lang="en-US" sz="2400" dirty="0" smtClean="0"/>
              <a:t> </a:t>
            </a:r>
            <a:r>
              <a:rPr lang="ru-RU" sz="2400" dirty="0" smtClean="0"/>
              <a:t>прерывает исполнение любой программы</a:t>
            </a:r>
            <a:endParaRPr lang="ru-RU" sz="24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390" y="1707719"/>
            <a:ext cx="6665220" cy="4931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1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457"/>
            <a:ext cx="10515600" cy="6265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Файловый менеджер </a:t>
            </a:r>
            <a:r>
              <a:rPr lang="en-US" dirty="0" err="1" smtClean="0">
                <a:solidFill>
                  <a:srgbClr val="1DC1B1"/>
                </a:solidFill>
              </a:rPr>
              <a:t>WinSCP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50007"/>
            <a:ext cx="10997485" cy="100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Позволяет загружать файлы на сервер и скачивает с него     </a:t>
            </a:r>
            <a:r>
              <a:rPr lang="en-US" sz="2400" dirty="0">
                <a:hlinkClick r:id="rId2"/>
              </a:rPr>
              <a:t>//winscp.net/</a:t>
            </a:r>
            <a:endParaRPr lang="en-US" sz="2400" dirty="0"/>
          </a:p>
          <a:p>
            <a:pPr marL="0" indent="0">
              <a:buNone/>
            </a:pPr>
            <a:r>
              <a:rPr lang="ru-RU" sz="2400" dirty="0" smtClean="0"/>
              <a:t>Работает по протоколу </a:t>
            </a:r>
            <a:r>
              <a:rPr lang="en-US" sz="2400" dirty="0" smtClean="0"/>
              <a:t>SSH</a:t>
            </a:r>
            <a:r>
              <a:rPr lang="ru-RU" sz="2400" dirty="0" smtClean="0"/>
              <a:t>, то есть используются те же доступы, а также </a:t>
            </a:r>
            <a:r>
              <a:rPr lang="en-US" sz="2400" dirty="0" smtClean="0"/>
              <a:t>FTP</a:t>
            </a:r>
            <a:endParaRPr lang="ru-RU" sz="240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762" y="1751042"/>
            <a:ext cx="6553200" cy="494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45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457"/>
            <a:ext cx="10515600" cy="6265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Файловый менеджер </a:t>
            </a:r>
            <a:r>
              <a:rPr lang="en-US" dirty="0" err="1" smtClean="0">
                <a:solidFill>
                  <a:srgbClr val="1DC1B1"/>
                </a:solidFill>
              </a:rPr>
              <a:t>WinSCP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50007"/>
            <a:ext cx="10997485" cy="100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Позволяет загружать файлы на сервер и скачивает с него     </a:t>
            </a:r>
            <a:r>
              <a:rPr lang="en-US" sz="2400" dirty="0">
                <a:hlinkClick r:id="rId2"/>
              </a:rPr>
              <a:t>//winscp.net/</a:t>
            </a:r>
            <a:endParaRPr lang="en-US" sz="2400" dirty="0"/>
          </a:p>
          <a:p>
            <a:pPr marL="0" indent="0">
              <a:buNone/>
            </a:pPr>
            <a:r>
              <a:rPr lang="ru-RU" sz="2400" dirty="0"/>
              <a:t>Работает по протоколу </a:t>
            </a:r>
            <a:r>
              <a:rPr lang="en-US" sz="2400" dirty="0"/>
              <a:t>SSH</a:t>
            </a:r>
            <a:r>
              <a:rPr lang="ru-RU" sz="2400" dirty="0"/>
              <a:t>, то есть используются те же доступы, а также </a:t>
            </a:r>
            <a:r>
              <a:rPr lang="en-US" sz="2400" dirty="0"/>
              <a:t>FTP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907" y="2398024"/>
            <a:ext cx="4248150" cy="339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4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457"/>
            <a:ext cx="10515600" cy="626549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Файловый менеджер </a:t>
            </a:r>
            <a:r>
              <a:rPr lang="en-US" dirty="0" err="1" smtClean="0">
                <a:solidFill>
                  <a:srgbClr val="1DC1B1"/>
                </a:solidFill>
              </a:rPr>
              <a:t>WinSCP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199" y="850007"/>
            <a:ext cx="10169107" cy="10045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Позволяет загружать файлы на сервер и скачивает с него     </a:t>
            </a:r>
            <a:r>
              <a:rPr lang="en-US" sz="2400" dirty="0">
                <a:hlinkClick r:id="rId2"/>
              </a:rPr>
              <a:t>//winscp.net/</a:t>
            </a:r>
            <a:endParaRPr lang="en-US" sz="2400" dirty="0"/>
          </a:p>
          <a:p>
            <a:pPr marL="0" indent="0">
              <a:buNone/>
            </a:pPr>
            <a:r>
              <a:rPr lang="ru-RU" sz="2400" dirty="0"/>
              <a:t>Работает по протоколу </a:t>
            </a:r>
            <a:r>
              <a:rPr lang="en-US" sz="2400" dirty="0"/>
              <a:t>SSH</a:t>
            </a:r>
            <a:r>
              <a:rPr lang="ru-RU" sz="2400" dirty="0"/>
              <a:t>, то есть используются те же доступы, а также </a:t>
            </a:r>
            <a:r>
              <a:rPr lang="en-US" sz="2400" dirty="0"/>
              <a:t>FTP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8" t="6755" r="2373" b="4217"/>
          <a:stretch/>
        </p:blipFill>
        <p:spPr>
          <a:xfrm>
            <a:off x="1639019" y="1992703"/>
            <a:ext cx="8151963" cy="432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87948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У разных программ свои требования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4523"/>
            <a:ext cx="4898366" cy="4255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Например </a:t>
            </a:r>
            <a:r>
              <a:rPr lang="ru-RU" dirty="0" err="1" smtClean="0"/>
              <a:t>фреймворк</a:t>
            </a:r>
            <a:r>
              <a:rPr lang="en-US" dirty="0" smtClean="0"/>
              <a:t> MODX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требует наличие следующих расширений </a:t>
            </a:r>
            <a:r>
              <a:rPr lang="en-US" dirty="0" smtClean="0"/>
              <a:t>PHP</a:t>
            </a:r>
            <a:r>
              <a:rPr lang="ru-RU" dirty="0" smtClean="0"/>
              <a:t>: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15" t="9822"/>
          <a:stretch/>
        </p:blipFill>
        <p:spPr>
          <a:xfrm>
            <a:off x="5451895" y="1086928"/>
            <a:ext cx="5331215" cy="520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388517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ISP </a:t>
            </a:r>
            <a:r>
              <a:rPr lang="ru-RU" dirty="0" smtClean="0">
                <a:solidFill>
                  <a:srgbClr val="1DC1B1"/>
                </a:solidFill>
              </a:rPr>
              <a:t>панель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204523"/>
            <a:ext cx="4898366" cy="42559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ISP </a:t>
            </a:r>
            <a:r>
              <a:rPr lang="ru-RU" dirty="0" smtClean="0"/>
              <a:t>панель по умолчанию используется на </a:t>
            </a:r>
            <a:r>
              <a:rPr lang="ru-RU" dirty="0" smtClean="0"/>
              <a:t>хостинге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92" y="243909"/>
            <a:ext cx="3692106" cy="616908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2"/>
          <p:cNvSpPr txBox="1">
            <a:spLocks/>
          </p:cNvSpPr>
          <p:nvPr/>
        </p:nvSpPr>
        <p:spPr>
          <a:xfrm>
            <a:off x="2648309" y="2118654"/>
            <a:ext cx="2555635" cy="5444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reg-ru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2418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/>
          <a:lstStyle/>
          <a:p>
            <a:r>
              <a:rPr lang="en-US" dirty="0" smtClean="0">
                <a:solidFill>
                  <a:srgbClr val="1DC1B1"/>
                </a:solidFill>
              </a:rPr>
              <a:t>ISP </a:t>
            </a:r>
            <a:r>
              <a:rPr lang="ru-RU" dirty="0" smtClean="0">
                <a:solidFill>
                  <a:srgbClr val="1DC1B1"/>
                </a:solidFill>
              </a:rPr>
              <a:t>панель</a:t>
            </a:r>
            <a:r>
              <a:rPr lang="en-US" dirty="0" smtClean="0">
                <a:solidFill>
                  <a:srgbClr val="1DC1B1"/>
                </a:solidFill>
              </a:rPr>
              <a:t>: </a:t>
            </a:r>
            <a:r>
              <a:rPr lang="ru-RU" dirty="0" smtClean="0">
                <a:solidFill>
                  <a:srgbClr val="1DC1B1"/>
                </a:solidFill>
              </a:rPr>
              <a:t>управление расширениями </a:t>
            </a:r>
            <a:r>
              <a:rPr lang="en-US" dirty="0" smtClean="0">
                <a:solidFill>
                  <a:srgbClr val="1DC1B1"/>
                </a:solidFill>
              </a:rPr>
              <a:t>PHP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0943" y="1228785"/>
            <a:ext cx="7858665" cy="52437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96113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ISP </a:t>
            </a:r>
            <a:r>
              <a:rPr lang="ru-RU" dirty="0" smtClean="0">
                <a:solidFill>
                  <a:srgbClr val="1DC1B1"/>
                </a:solidFill>
              </a:rPr>
              <a:t>на свой сервер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253" y="1086928"/>
            <a:ext cx="7021901" cy="54518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8177842" y="542476"/>
            <a:ext cx="3360138" cy="544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//j.mp/</a:t>
            </a:r>
            <a:r>
              <a:rPr lang="en-US" dirty="0" err="1">
                <a:solidFill>
                  <a:srgbClr val="0070C0"/>
                </a:solidFill>
              </a:rPr>
              <a:t>isp</a:t>
            </a:r>
            <a:r>
              <a:rPr lang="en-US" dirty="0">
                <a:solidFill>
                  <a:srgbClr val="0070C0"/>
                </a:solidFill>
              </a:rPr>
              <a:t>-panel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20053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ISP </a:t>
            </a:r>
            <a:r>
              <a:rPr lang="ru-RU" dirty="0" smtClean="0">
                <a:solidFill>
                  <a:srgbClr val="1DC1B1"/>
                </a:solidFill>
              </a:rPr>
              <a:t>на свой сервер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177842" y="542476"/>
            <a:ext cx="3360138" cy="544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en-US" dirty="0">
                <a:solidFill>
                  <a:srgbClr val="0070C0"/>
                </a:solidFill>
              </a:rPr>
              <a:t>j.mp/</a:t>
            </a:r>
            <a:r>
              <a:rPr lang="en-US" dirty="0" err="1">
                <a:solidFill>
                  <a:srgbClr val="0070C0"/>
                </a:solidFill>
              </a:rPr>
              <a:t>isp</a:t>
            </a:r>
            <a:r>
              <a:rPr lang="en-US" dirty="0">
                <a:solidFill>
                  <a:srgbClr val="0070C0"/>
                </a:solidFill>
              </a:rPr>
              <a:t>-panel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" t="780"/>
          <a:stretch/>
        </p:blipFill>
        <p:spPr>
          <a:xfrm>
            <a:off x="869561" y="1207697"/>
            <a:ext cx="5226439" cy="42055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07"/>
          <a:stretch/>
        </p:blipFill>
        <p:spPr>
          <a:xfrm>
            <a:off x="5826874" y="4767245"/>
            <a:ext cx="5232191" cy="15335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235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ISP </a:t>
            </a:r>
            <a:r>
              <a:rPr lang="ru-RU" dirty="0" smtClean="0">
                <a:solidFill>
                  <a:srgbClr val="1DC1B1"/>
                </a:solidFill>
              </a:rPr>
              <a:t>на свой сервер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177842" y="542476"/>
            <a:ext cx="3360138" cy="544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en-US" dirty="0">
                <a:solidFill>
                  <a:srgbClr val="0070C0"/>
                </a:solidFill>
              </a:rPr>
              <a:t>j.mp/</a:t>
            </a:r>
            <a:r>
              <a:rPr lang="en-US" dirty="0" err="1">
                <a:solidFill>
                  <a:srgbClr val="0070C0"/>
                </a:solidFill>
              </a:rPr>
              <a:t>isp</a:t>
            </a:r>
            <a:r>
              <a:rPr lang="en-US" dirty="0">
                <a:solidFill>
                  <a:srgbClr val="0070C0"/>
                </a:solidFill>
              </a:rPr>
              <a:t>-panel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98739" y="3424687"/>
            <a:ext cx="80609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Руководство по установке:</a:t>
            </a: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>по SSH</a:t>
            </a:r>
          </a:p>
          <a:p>
            <a:r>
              <a:rPr lang="ru-RU" sz="2400" dirty="0" smtClean="0"/>
              <a:t>с </a:t>
            </a:r>
            <a:r>
              <a:rPr lang="ru-RU" sz="2400" dirty="0"/>
              <a:t>правами </a:t>
            </a:r>
            <a:r>
              <a:rPr lang="ru-RU" sz="2400" dirty="0" err="1" smtClean="0"/>
              <a:t>суперпользователя</a:t>
            </a:r>
            <a:endParaRPr lang="ru-RU" sz="2400" dirty="0" smtClean="0"/>
          </a:p>
          <a:p>
            <a:r>
              <a:rPr lang="ru-RU" sz="2400" dirty="0" smtClean="0"/>
              <a:t>скачать скрипт </a:t>
            </a:r>
            <a:r>
              <a:rPr lang="ru-RU" sz="2400" dirty="0" err="1" smtClean="0">
                <a:solidFill>
                  <a:srgbClr val="0070C0"/>
                </a:solidFill>
              </a:rPr>
              <a:t>wget</a:t>
            </a:r>
            <a:r>
              <a:rPr lang="ru-RU" sz="2400" dirty="0" smtClean="0">
                <a:solidFill>
                  <a:srgbClr val="0070C0"/>
                </a:solidFill>
              </a:rPr>
              <a:t> </a:t>
            </a:r>
            <a:r>
              <a:rPr lang="ru-RU" sz="2400" dirty="0">
                <a:solidFill>
                  <a:srgbClr val="0070C0"/>
                </a:solidFill>
              </a:rPr>
              <a:t>http://</a:t>
            </a:r>
            <a:r>
              <a:rPr lang="ru-RU" sz="2400" dirty="0" smtClean="0">
                <a:solidFill>
                  <a:srgbClr val="0070C0"/>
                </a:solidFill>
              </a:rPr>
              <a:t>download.ispsystem.com/install.sh</a:t>
            </a:r>
          </a:p>
          <a:p>
            <a:r>
              <a:rPr lang="ru-RU" sz="2400" dirty="0" smtClean="0"/>
              <a:t>И запустить </a:t>
            </a:r>
            <a:r>
              <a:rPr lang="en-US" sz="2400" dirty="0" err="1">
                <a:solidFill>
                  <a:srgbClr val="0070C0"/>
                </a:solidFill>
              </a:rPr>
              <a:t>sh</a:t>
            </a:r>
            <a:r>
              <a:rPr lang="en-US" sz="2400" dirty="0">
                <a:solidFill>
                  <a:srgbClr val="0070C0"/>
                </a:solidFill>
              </a:rPr>
              <a:t> install.sh </a:t>
            </a:r>
            <a:r>
              <a:rPr lang="en-US" sz="2400" dirty="0" err="1">
                <a:solidFill>
                  <a:srgbClr val="0070C0"/>
                </a:solidFill>
              </a:rPr>
              <a:t>ISPmanager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14" name="Объект 1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256" y="1264279"/>
            <a:ext cx="8248650" cy="1952625"/>
          </a:xfrm>
        </p:spPr>
      </p:pic>
    </p:spTree>
    <p:extLst>
      <p:ext uri="{BB962C8B-B14F-4D97-AF65-F5344CB8AC3E}">
        <p14:creationId xmlns:p14="http://schemas.microsoft.com/office/powerpoint/2010/main" val="10889910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Варианты хостинга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Shared </a:t>
            </a:r>
            <a:r>
              <a:rPr lang="ru-RU" dirty="0" smtClean="0"/>
              <a:t>(обычный хостинг)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Минимум проблем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Поддержка входит в стоимость услуг хостинга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Минимум ресурсов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Очень много сайтов на одном </a:t>
            </a:r>
            <a:r>
              <a:rPr lang="en-US" dirty="0" smtClean="0">
                <a:solidFill>
                  <a:srgbClr val="C00000"/>
                </a:solidFill>
              </a:rPr>
              <a:t>IP</a:t>
            </a:r>
            <a:r>
              <a:rPr lang="ru-RU" dirty="0" smtClean="0">
                <a:solidFill>
                  <a:srgbClr val="C00000"/>
                </a:solidFill>
              </a:rPr>
              <a:t> адресе</a:t>
            </a:r>
            <a:endParaRPr lang="en-US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VDS </a:t>
            </a:r>
            <a:r>
              <a:rPr lang="ru-RU" dirty="0" smtClean="0"/>
              <a:t>(</a:t>
            </a:r>
            <a:r>
              <a:rPr lang="ru-RU" dirty="0" err="1" smtClean="0"/>
              <a:t>вирутальный</a:t>
            </a:r>
            <a:r>
              <a:rPr lang="ru-RU" dirty="0" smtClean="0"/>
              <a:t>) или свой сервер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Много ресурсов</a:t>
            </a:r>
          </a:p>
          <a:p>
            <a:r>
              <a:rPr lang="ru-RU" dirty="0" smtClean="0">
                <a:solidFill>
                  <a:srgbClr val="00B050"/>
                </a:solidFill>
              </a:rPr>
              <a:t>Администраторские права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Много проблем, нужна высокая квалификация</a:t>
            </a:r>
          </a:p>
          <a:p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8806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ISP </a:t>
            </a:r>
            <a:r>
              <a:rPr lang="ru-RU" dirty="0" smtClean="0">
                <a:solidFill>
                  <a:srgbClr val="1DC1B1"/>
                </a:solidFill>
              </a:rPr>
              <a:t>на свой сервер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177842" y="542476"/>
            <a:ext cx="3360138" cy="544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en-US" dirty="0">
                <a:solidFill>
                  <a:srgbClr val="0070C0"/>
                </a:solidFill>
              </a:rPr>
              <a:t>j.mp/</a:t>
            </a:r>
            <a:r>
              <a:rPr lang="en-US" dirty="0" err="1">
                <a:solidFill>
                  <a:srgbClr val="0070C0"/>
                </a:solidFill>
              </a:rPr>
              <a:t>isp</a:t>
            </a:r>
            <a:r>
              <a:rPr lang="en-US" dirty="0">
                <a:solidFill>
                  <a:srgbClr val="0070C0"/>
                </a:solidFill>
              </a:rPr>
              <a:t>-panel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6928"/>
            <a:ext cx="10515600" cy="586597"/>
          </a:xfrm>
        </p:spPr>
        <p:txBody>
          <a:bodyPr/>
          <a:lstStyle/>
          <a:p>
            <a:r>
              <a:rPr lang="ru-RU" dirty="0" smtClean="0"/>
              <a:t>скачать </a:t>
            </a:r>
            <a:r>
              <a:rPr lang="ru-RU" dirty="0"/>
              <a:t>скрипт </a:t>
            </a:r>
            <a:r>
              <a:rPr lang="ru-RU" dirty="0" err="1">
                <a:solidFill>
                  <a:srgbClr val="0070C0"/>
                </a:solidFill>
              </a:rPr>
              <a:t>wget</a:t>
            </a:r>
            <a:r>
              <a:rPr lang="ru-RU" dirty="0">
                <a:solidFill>
                  <a:srgbClr val="0070C0"/>
                </a:solidFill>
              </a:rPr>
              <a:t> http://</a:t>
            </a:r>
            <a:r>
              <a:rPr lang="ru-RU" dirty="0" smtClean="0">
                <a:solidFill>
                  <a:srgbClr val="0070C0"/>
                </a:solidFill>
              </a:rPr>
              <a:t>download.ispsystem.com/install.sh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"/>
          <a:stretch/>
        </p:blipFill>
        <p:spPr>
          <a:xfrm>
            <a:off x="1034540" y="1948042"/>
            <a:ext cx="10300569" cy="360736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0313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Установка </a:t>
            </a:r>
            <a:r>
              <a:rPr lang="en-US" dirty="0" smtClean="0">
                <a:solidFill>
                  <a:srgbClr val="1DC1B1"/>
                </a:solidFill>
              </a:rPr>
              <a:t>ISP </a:t>
            </a:r>
            <a:r>
              <a:rPr lang="ru-RU" dirty="0" smtClean="0">
                <a:solidFill>
                  <a:srgbClr val="1DC1B1"/>
                </a:solidFill>
              </a:rPr>
              <a:t>на свой сервер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177842" y="542476"/>
            <a:ext cx="3360138" cy="544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en-US" dirty="0">
                <a:solidFill>
                  <a:srgbClr val="0070C0"/>
                </a:solidFill>
              </a:rPr>
              <a:t>j.mp/</a:t>
            </a:r>
            <a:r>
              <a:rPr lang="en-US" dirty="0" err="1">
                <a:solidFill>
                  <a:srgbClr val="0070C0"/>
                </a:solidFill>
              </a:rPr>
              <a:t>isp</a:t>
            </a:r>
            <a:r>
              <a:rPr lang="en-US" dirty="0">
                <a:solidFill>
                  <a:srgbClr val="0070C0"/>
                </a:solidFill>
              </a:rPr>
              <a:t>-panel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086928"/>
            <a:ext cx="3937810" cy="966159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И запустить</a:t>
            </a:r>
            <a:br>
              <a:rPr lang="ru-RU" dirty="0" smtClean="0"/>
            </a:br>
            <a:r>
              <a:rPr lang="en-US" dirty="0" smtClean="0"/>
              <a:t>#</a:t>
            </a:r>
            <a:r>
              <a:rPr lang="ru-RU" dirty="0" smtClean="0"/>
              <a:t> </a:t>
            </a:r>
            <a:r>
              <a:rPr lang="en-US" dirty="0" err="1" smtClean="0">
                <a:solidFill>
                  <a:srgbClr val="0070C0"/>
                </a:solidFill>
              </a:rPr>
              <a:t>sh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>
                <a:solidFill>
                  <a:srgbClr val="0070C0"/>
                </a:solidFill>
              </a:rPr>
              <a:t>install.sh </a:t>
            </a:r>
            <a:r>
              <a:rPr lang="en-US" dirty="0" err="1">
                <a:solidFill>
                  <a:srgbClr val="0070C0"/>
                </a:solidFill>
              </a:rPr>
              <a:t>ISPmanager</a:t>
            </a:r>
            <a:endParaRPr lang="ru-RU" dirty="0">
              <a:solidFill>
                <a:srgbClr val="0070C0"/>
              </a:solidFill>
            </a:endParaRPr>
          </a:p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443" y="1155939"/>
            <a:ext cx="5270578" cy="53088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974313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После установки </a:t>
            </a:r>
            <a:r>
              <a:rPr lang="en-US" dirty="0" smtClean="0">
                <a:solidFill>
                  <a:srgbClr val="1DC1B1"/>
                </a:solidFill>
              </a:rPr>
              <a:t>ISP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177842" y="542476"/>
            <a:ext cx="3360138" cy="544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en-US" dirty="0">
                <a:solidFill>
                  <a:srgbClr val="0070C0"/>
                </a:solidFill>
              </a:rPr>
              <a:t>j.mp/</a:t>
            </a:r>
            <a:r>
              <a:rPr lang="en-US" dirty="0" err="1">
                <a:solidFill>
                  <a:srgbClr val="0070C0"/>
                </a:solidFill>
              </a:rPr>
              <a:t>isp</a:t>
            </a:r>
            <a:r>
              <a:rPr lang="en-US" dirty="0">
                <a:solidFill>
                  <a:srgbClr val="0070C0"/>
                </a:solidFill>
              </a:rPr>
              <a:t>-panel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81820"/>
            <a:ext cx="6373484" cy="7246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ru-RU" dirty="0" smtClean="0"/>
              <a:t>адрес</a:t>
            </a:r>
            <a:r>
              <a:rPr lang="en-US" dirty="0" smtClean="0"/>
              <a:t>_</a:t>
            </a:r>
            <a:r>
              <a:rPr lang="ru-RU" dirty="0" smtClean="0"/>
              <a:t>сервера</a:t>
            </a:r>
            <a:r>
              <a:rPr lang="en-US" dirty="0" smtClean="0">
                <a:solidFill>
                  <a:srgbClr val="0070C0"/>
                </a:solidFill>
              </a:rPr>
              <a:t>:1500/</a:t>
            </a:r>
            <a:r>
              <a:rPr lang="en-US" dirty="0" err="1" smtClean="0">
                <a:solidFill>
                  <a:srgbClr val="0070C0"/>
                </a:solidFill>
              </a:rPr>
              <a:t>ispmgr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549" y="2553868"/>
            <a:ext cx="27717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4610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После установки </a:t>
            </a:r>
            <a:r>
              <a:rPr lang="en-US" dirty="0" smtClean="0">
                <a:solidFill>
                  <a:srgbClr val="1DC1B1"/>
                </a:solidFill>
              </a:rPr>
              <a:t>ISP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324491" y="453800"/>
            <a:ext cx="3360138" cy="544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en-US" dirty="0">
                <a:solidFill>
                  <a:srgbClr val="0070C0"/>
                </a:solidFill>
              </a:rPr>
              <a:t>j.mp/</a:t>
            </a:r>
            <a:r>
              <a:rPr lang="en-US" dirty="0" err="1">
                <a:solidFill>
                  <a:srgbClr val="0070C0"/>
                </a:solidFill>
              </a:rPr>
              <a:t>isp</a:t>
            </a:r>
            <a:r>
              <a:rPr lang="en-US" dirty="0">
                <a:solidFill>
                  <a:srgbClr val="0070C0"/>
                </a:solidFill>
              </a:rPr>
              <a:t>-panel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4564"/>
            <a:ext cx="9556630" cy="49601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err="1" smtClean="0"/>
              <a:t>Админка</a:t>
            </a:r>
            <a:r>
              <a:rPr lang="ru-RU" dirty="0" smtClean="0"/>
              <a:t> панели по адресу </a:t>
            </a: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ru-RU" dirty="0" smtClean="0"/>
              <a:t>адрес</a:t>
            </a:r>
            <a:r>
              <a:rPr lang="en-US" dirty="0" smtClean="0"/>
              <a:t>_</a:t>
            </a:r>
            <a:r>
              <a:rPr lang="ru-RU" dirty="0" smtClean="0"/>
              <a:t>сервера</a:t>
            </a:r>
            <a:r>
              <a:rPr lang="en-US" dirty="0" smtClean="0">
                <a:solidFill>
                  <a:srgbClr val="0070C0"/>
                </a:solidFill>
              </a:rPr>
              <a:t>:1500/</a:t>
            </a:r>
            <a:r>
              <a:rPr lang="en-US" dirty="0" err="1" smtClean="0">
                <a:solidFill>
                  <a:srgbClr val="0070C0"/>
                </a:solidFill>
              </a:rPr>
              <a:t>ispmgr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3683" y="1816312"/>
            <a:ext cx="7164634" cy="474748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59707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Возможности </a:t>
            </a:r>
            <a:r>
              <a:rPr lang="en-US" dirty="0" smtClean="0">
                <a:solidFill>
                  <a:srgbClr val="1DC1B1"/>
                </a:solidFill>
              </a:rPr>
              <a:t>ISP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177842" y="542476"/>
            <a:ext cx="3360138" cy="544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en-US" dirty="0">
                <a:solidFill>
                  <a:srgbClr val="0070C0"/>
                </a:solidFill>
              </a:rPr>
              <a:t>j.mp/</a:t>
            </a:r>
            <a:r>
              <a:rPr lang="en-US" dirty="0" err="1">
                <a:solidFill>
                  <a:srgbClr val="0070C0"/>
                </a:solidFill>
              </a:rPr>
              <a:t>isp</a:t>
            </a:r>
            <a:r>
              <a:rPr lang="en-US" dirty="0">
                <a:solidFill>
                  <a:srgbClr val="0070C0"/>
                </a:solidFill>
              </a:rPr>
              <a:t>-panel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187270"/>
            <a:ext cx="10515600" cy="555266"/>
          </a:xfrm>
        </p:spPr>
        <p:txBody>
          <a:bodyPr/>
          <a:lstStyle/>
          <a:p>
            <a:r>
              <a:rPr lang="ru-RU" dirty="0" smtClean="0"/>
              <a:t>Управление администраторами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1842878"/>
            <a:ext cx="10353675" cy="46101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75239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Возможности </a:t>
            </a:r>
            <a:r>
              <a:rPr lang="en-US" dirty="0" smtClean="0">
                <a:solidFill>
                  <a:srgbClr val="1DC1B1"/>
                </a:solidFill>
              </a:rPr>
              <a:t>ISP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177842" y="542476"/>
            <a:ext cx="3360138" cy="544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en-US" dirty="0">
                <a:solidFill>
                  <a:srgbClr val="0070C0"/>
                </a:solidFill>
              </a:rPr>
              <a:t>j.mp/</a:t>
            </a:r>
            <a:r>
              <a:rPr lang="en-US" dirty="0" err="1">
                <a:solidFill>
                  <a:srgbClr val="0070C0"/>
                </a:solidFill>
              </a:rPr>
              <a:t>isp</a:t>
            </a:r>
            <a:r>
              <a:rPr lang="en-US" dirty="0">
                <a:solidFill>
                  <a:srgbClr val="0070C0"/>
                </a:solidFill>
              </a:rPr>
              <a:t>-panel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838200" y="1187270"/>
            <a:ext cx="10515600" cy="555266"/>
          </a:xfrm>
        </p:spPr>
        <p:txBody>
          <a:bodyPr/>
          <a:lstStyle/>
          <a:p>
            <a:r>
              <a:rPr lang="ru-RU" dirty="0" smtClean="0"/>
              <a:t>Управление пользователями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2" r="-1"/>
          <a:stretch/>
        </p:blipFill>
        <p:spPr>
          <a:xfrm>
            <a:off x="925722" y="1842878"/>
            <a:ext cx="10340556" cy="4572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5958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Возможности </a:t>
            </a:r>
            <a:r>
              <a:rPr lang="en-US" dirty="0" smtClean="0">
                <a:solidFill>
                  <a:srgbClr val="1DC1B1"/>
                </a:solidFill>
              </a:rPr>
              <a:t>ISP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177842" y="542476"/>
            <a:ext cx="3360138" cy="544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en-US" dirty="0">
                <a:solidFill>
                  <a:srgbClr val="0070C0"/>
                </a:solidFill>
              </a:rPr>
              <a:t>j.mp/</a:t>
            </a:r>
            <a:r>
              <a:rPr lang="en-US" dirty="0" err="1">
                <a:solidFill>
                  <a:srgbClr val="0070C0"/>
                </a:solidFill>
              </a:rPr>
              <a:t>isp</a:t>
            </a:r>
            <a:r>
              <a:rPr lang="en-US" dirty="0">
                <a:solidFill>
                  <a:srgbClr val="0070C0"/>
                </a:solidFill>
              </a:rPr>
              <a:t>-panel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1385" y="1161390"/>
            <a:ext cx="2181045" cy="79680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Управление</a:t>
            </a:r>
            <a:br>
              <a:rPr lang="ru-RU" dirty="0" smtClean="0"/>
            </a:br>
            <a:r>
              <a:rPr lang="ru-RU" dirty="0" smtClean="0"/>
              <a:t>сайтами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"/>
          <a:stretch/>
        </p:blipFill>
        <p:spPr>
          <a:xfrm>
            <a:off x="2803585" y="1086928"/>
            <a:ext cx="7763773" cy="536797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5047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Возможности </a:t>
            </a:r>
            <a:r>
              <a:rPr lang="en-US" dirty="0" smtClean="0">
                <a:solidFill>
                  <a:srgbClr val="1DC1B1"/>
                </a:solidFill>
              </a:rPr>
              <a:t>ISP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177842" y="542476"/>
            <a:ext cx="3360138" cy="544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en-US" dirty="0">
                <a:solidFill>
                  <a:srgbClr val="0070C0"/>
                </a:solidFill>
              </a:rPr>
              <a:t>j.mp/</a:t>
            </a:r>
            <a:r>
              <a:rPr lang="en-US" dirty="0" err="1">
                <a:solidFill>
                  <a:srgbClr val="0070C0"/>
                </a:solidFill>
              </a:rPr>
              <a:t>isp</a:t>
            </a:r>
            <a:r>
              <a:rPr lang="en-US" dirty="0">
                <a:solidFill>
                  <a:srgbClr val="0070C0"/>
                </a:solidFill>
              </a:rPr>
              <a:t>-panel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1385" y="1161390"/>
            <a:ext cx="5450457" cy="796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Управление почтовыми доменами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" y="1958195"/>
            <a:ext cx="10382250" cy="4076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082504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Возможности </a:t>
            </a:r>
            <a:r>
              <a:rPr lang="en-US" dirty="0" smtClean="0">
                <a:solidFill>
                  <a:srgbClr val="1DC1B1"/>
                </a:solidFill>
              </a:rPr>
              <a:t>ISP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177842" y="542476"/>
            <a:ext cx="3360138" cy="544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en-US" dirty="0">
                <a:solidFill>
                  <a:srgbClr val="0070C0"/>
                </a:solidFill>
              </a:rPr>
              <a:t>j.mp/</a:t>
            </a:r>
            <a:r>
              <a:rPr lang="en-US" dirty="0" err="1">
                <a:solidFill>
                  <a:srgbClr val="0070C0"/>
                </a:solidFill>
              </a:rPr>
              <a:t>isp</a:t>
            </a:r>
            <a:r>
              <a:rPr lang="en-US" dirty="0">
                <a:solidFill>
                  <a:srgbClr val="0070C0"/>
                </a:solidFill>
              </a:rPr>
              <a:t>-panel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1385" y="1161390"/>
            <a:ext cx="5450457" cy="796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Управление почтовыми адресами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162" y="1958195"/>
            <a:ext cx="10353675" cy="33813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562745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1803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Возможности </a:t>
            </a:r>
            <a:r>
              <a:rPr lang="en-US" dirty="0" smtClean="0">
                <a:solidFill>
                  <a:srgbClr val="1DC1B1"/>
                </a:solidFill>
              </a:rPr>
              <a:t>ISP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5" name="Текст 4"/>
          <p:cNvSpPr txBox="1">
            <a:spLocks/>
          </p:cNvSpPr>
          <p:nvPr/>
        </p:nvSpPr>
        <p:spPr>
          <a:xfrm>
            <a:off x="8177842" y="542476"/>
            <a:ext cx="3360138" cy="544452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rgbClr val="0070C0"/>
                </a:solidFill>
              </a:rPr>
              <a:t>//</a:t>
            </a:r>
            <a:r>
              <a:rPr lang="en-US" dirty="0">
                <a:solidFill>
                  <a:srgbClr val="0070C0"/>
                </a:solidFill>
              </a:rPr>
              <a:t>j.mp/</a:t>
            </a:r>
            <a:r>
              <a:rPr lang="en-US" dirty="0" err="1">
                <a:solidFill>
                  <a:srgbClr val="0070C0"/>
                </a:solidFill>
              </a:rPr>
              <a:t>isp</a:t>
            </a:r>
            <a:r>
              <a:rPr lang="en-US" dirty="0">
                <a:solidFill>
                  <a:srgbClr val="0070C0"/>
                </a:solidFill>
              </a:rPr>
              <a:t>-panel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41385" y="1161390"/>
            <a:ext cx="6830683" cy="7968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Автоматическая установка и обновления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31" y="1740350"/>
            <a:ext cx="8208184" cy="46673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459220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Примеры тарифов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14" y="1825625"/>
            <a:ext cx="7238971" cy="4351338"/>
          </a:xfrm>
        </p:spPr>
      </p:pic>
      <p:sp>
        <p:nvSpPr>
          <p:cNvPr id="5" name="Текст 4"/>
          <p:cNvSpPr txBox="1">
            <a:spLocks/>
          </p:cNvSpPr>
          <p:nvPr/>
        </p:nvSpPr>
        <p:spPr>
          <a:xfrm>
            <a:off x="6143223" y="875732"/>
            <a:ext cx="5377504" cy="4786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Хостинг </a:t>
            </a:r>
            <a:r>
              <a:rPr lang="en-US" dirty="0" smtClean="0"/>
              <a:t>RU-CENTER</a:t>
            </a:r>
            <a:r>
              <a:rPr lang="en-US" dirty="0" smtClean="0"/>
              <a:t>: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nic-ru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62520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Спасибо за внимание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74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1DC1B1"/>
                </a:solidFill>
              </a:rPr>
              <a:t>Илья Ершов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2685011"/>
            <a:ext cx="10515600" cy="349195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Веб-разработчик, руководитель интернет-проектов</a:t>
            </a:r>
          </a:p>
          <a:p>
            <a:pPr marL="0" indent="0">
              <a:buNone/>
            </a:pPr>
            <a:r>
              <a:rPr lang="en-US" dirty="0" smtClean="0">
                <a:hlinkClick r:id="rId2"/>
              </a:rPr>
              <a:t>ershov.ilya@gmail.com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Skype: </a:t>
            </a:r>
            <a:r>
              <a:rPr lang="en-US" dirty="0" err="1" smtClean="0"/>
              <a:t>ershov.ilya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hlinkClick r:id="rId3"/>
              </a:rPr>
              <a:t>www.ershov.pw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544633" y="767358"/>
            <a:ext cx="280916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dirty="0" smtClean="0"/>
              <a:t>Ссылки и дополнительные</a:t>
            </a:r>
          </a:p>
          <a:p>
            <a:pPr algn="r"/>
            <a:r>
              <a:rPr lang="ru-RU" dirty="0"/>
              <a:t>м</a:t>
            </a:r>
            <a:r>
              <a:rPr lang="ru-RU" dirty="0" smtClean="0"/>
              <a:t>атериалы на странице:</a:t>
            </a:r>
            <a:br>
              <a:rPr lang="ru-RU" dirty="0" smtClean="0"/>
            </a:br>
            <a:r>
              <a:rPr lang="ru-RU" dirty="0" smtClean="0">
                <a:solidFill>
                  <a:srgbClr val="1DC1B1"/>
                </a:solidFill>
              </a:rPr>
              <a:t>//</a:t>
            </a:r>
            <a:r>
              <a:rPr lang="en-US" dirty="0" smtClean="0">
                <a:solidFill>
                  <a:srgbClr val="1DC1B1"/>
                </a:solidFill>
              </a:rPr>
              <a:t>j.mp/</a:t>
            </a:r>
            <a:r>
              <a:rPr lang="en-US" dirty="0" err="1" smtClean="0">
                <a:solidFill>
                  <a:srgbClr val="1DC1B1"/>
                </a:solidFill>
              </a:rPr>
              <a:t>mfpa</a:t>
            </a:r>
            <a:r>
              <a:rPr lang="en-US" dirty="0" smtClean="0">
                <a:solidFill>
                  <a:srgbClr val="1DC1B1"/>
                </a:solidFill>
              </a:rPr>
              <a:t>-links</a:t>
            </a:r>
            <a:endParaRPr lang="ru-RU" dirty="0">
              <a:solidFill>
                <a:srgbClr val="1DC1B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79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2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Примеры тарифов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2581" y="1052423"/>
            <a:ext cx="5798311" cy="53363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Текст 4"/>
          <p:cNvSpPr txBox="1">
            <a:spLocks/>
          </p:cNvSpPr>
          <p:nvPr/>
        </p:nvSpPr>
        <p:spPr>
          <a:xfrm>
            <a:off x="6096000" y="469466"/>
            <a:ext cx="5377504" cy="4786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Хостинг </a:t>
            </a:r>
            <a:r>
              <a:rPr lang="en-US" dirty="0" smtClean="0"/>
              <a:t>RU-CENTER</a:t>
            </a:r>
            <a:r>
              <a:rPr lang="en-US" dirty="0" smtClean="0"/>
              <a:t>: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nic-ru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06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8729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1DC1B1"/>
                </a:solidFill>
              </a:rPr>
              <a:t>Примеры тарифов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60" y="1195269"/>
            <a:ext cx="5106836" cy="53331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Текст 4"/>
          <p:cNvSpPr txBox="1">
            <a:spLocks/>
          </p:cNvSpPr>
          <p:nvPr/>
        </p:nvSpPr>
        <p:spPr>
          <a:xfrm>
            <a:off x="6096000" y="469466"/>
            <a:ext cx="5377504" cy="47861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Хостинг </a:t>
            </a:r>
            <a:r>
              <a:rPr lang="en-US" dirty="0" smtClean="0"/>
              <a:t>RU-CENTER</a:t>
            </a:r>
            <a:r>
              <a:rPr lang="en-US" dirty="0" smtClean="0"/>
              <a:t>:</a:t>
            </a:r>
            <a:r>
              <a:rPr lang="ru-RU" dirty="0" smtClean="0"/>
              <a:t>  </a:t>
            </a:r>
            <a:r>
              <a:rPr lang="ru-RU" dirty="0" smtClean="0">
                <a:solidFill>
                  <a:srgbClr val="0070C0"/>
                </a:solidFill>
              </a:rPr>
              <a:t>//</a:t>
            </a:r>
            <a:r>
              <a:rPr lang="en-US" dirty="0" smtClean="0">
                <a:solidFill>
                  <a:srgbClr val="0070C0"/>
                </a:solidFill>
              </a:rPr>
              <a:t>bit.ly/</a:t>
            </a:r>
            <a:r>
              <a:rPr lang="en-US" dirty="0" err="1" smtClean="0">
                <a:solidFill>
                  <a:srgbClr val="0070C0"/>
                </a:solidFill>
              </a:rPr>
              <a:t>nic-ru</a:t>
            </a:r>
            <a:endParaRPr lang="ru-RU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5967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457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Чистая система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9020"/>
            <a:ext cx="5709249" cy="4351338"/>
          </a:xfrm>
        </p:spPr>
        <p:txBody>
          <a:bodyPr/>
          <a:lstStyle/>
          <a:p>
            <a:r>
              <a:rPr lang="ru-RU" dirty="0" smtClean="0"/>
              <a:t>Система удалённый рабочий стол</a:t>
            </a:r>
          </a:p>
          <a:p>
            <a:r>
              <a:rPr lang="en-US" dirty="0" smtClean="0"/>
              <a:t>SSH </a:t>
            </a:r>
            <a:r>
              <a:rPr lang="ru-RU" dirty="0" smtClean="0"/>
              <a:t>подключение</a:t>
            </a:r>
          </a:p>
          <a:p>
            <a:pPr lvl="1"/>
            <a:r>
              <a:rPr lang="ru-RU" dirty="0" smtClean="0"/>
              <a:t>Программа-клиент </a:t>
            </a:r>
            <a:r>
              <a:rPr lang="en-US" dirty="0" err="1" smtClean="0"/>
              <a:t>PuTTY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49020"/>
            <a:ext cx="4419600" cy="4257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6934200" y="655406"/>
            <a:ext cx="426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//www.putty.org</a:t>
            </a:r>
            <a:endParaRPr lang="ru-RU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76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457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Подключение по </a:t>
            </a:r>
            <a:r>
              <a:rPr lang="en-US" dirty="0" smtClean="0">
                <a:solidFill>
                  <a:srgbClr val="1DC1B1"/>
                </a:solidFill>
              </a:rPr>
              <a:t>SSH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9020"/>
            <a:ext cx="570924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 понадобится:</a:t>
            </a:r>
          </a:p>
          <a:p>
            <a:r>
              <a:rPr lang="ru-RU" dirty="0" smtClean="0"/>
              <a:t>Адрес сервера</a:t>
            </a:r>
          </a:p>
          <a:p>
            <a:r>
              <a:rPr lang="ru-RU" dirty="0" smtClean="0"/>
              <a:t>Логин</a:t>
            </a:r>
          </a:p>
          <a:p>
            <a:r>
              <a:rPr lang="ru-RU" dirty="0" smtClean="0"/>
              <a:t>Пароль</a:t>
            </a:r>
          </a:p>
          <a:p>
            <a:r>
              <a:rPr lang="ru-RU" dirty="0" smtClean="0"/>
              <a:t>Порт (если был подменён)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 умолчанию порт </a:t>
            </a:r>
            <a:r>
              <a:rPr lang="en-US" dirty="0" smtClean="0"/>
              <a:t>SSH = 22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655406"/>
            <a:ext cx="426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//www.putty.org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280" r="1415" b="1247"/>
          <a:stretch/>
        </p:blipFill>
        <p:spPr>
          <a:xfrm>
            <a:off x="6355793" y="1207224"/>
            <a:ext cx="5272768" cy="511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340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457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Подключение по </a:t>
            </a:r>
            <a:r>
              <a:rPr lang="en-US" dirty="0" smtClean="0">
                <a:solidFill>
                  <a:srgbClr val="1DC1B1"/>
                </a:solidFill>
              </a:rPr>
              <a:t>SSH</a:t>
            </a:r>
            <a:endParaRPr lang="ru-RU" dirty="0">
              <a:solidFill>
                <a:srgbClr val="1DC1B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549020"/>
            <a:ext cx="5709249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Что понадобится:</a:t>
            </a:r>
          </a:p>
          <a:p>
            <a:r>
              <a:rPr lang="ru-RU" dirty="0" smtClean="0"/>
              <a:t>Адрес сервера</a:t>
            </a:r>
          </a:p>
          <a:p>
            <a:r>
              <a:rPr lang="ru-RU" dirty="0" smtClean="0"/>
              <a:t>Логин</a:t>
            </a:r>
          </a:p>
          <a:p>
            <a:r>
              <a:rPr lang="ru-RU" dirty="0" smtClean="0"/>
              <a:t>Пароль</a:t>
            </a:r>
          </a:p>
          <a:p>
            <a:r>
              <a:rPr lang="ru-RU" dirty="0" smtClean="0"/>
              <a:t>Порт (если был подменён)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по умолчанию порт </a:t>
            </a:r>
            <a:r>
              <a:rPr lang="en-US" dirty="0" smtClean="0"/>
              <a:t>SSH = 22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655406"/>
            <a:ext cx="426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//www.putty.org</a:t>
            </a:r>
            <a:endParaRPr lang="ru-RU" sz="2400" dirty="0">
              <a:solidFill>
                <a:srgbClr val="0070C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" t="280" r="1415" b="1247"/>
          <a:stretch/>
        </p:blipFill>
        <p:spPr>
          <a:xfrm>
            <a:off x="6355793" y="1207224"/>
            <a:ext cx="5272768" cy="511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724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223457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rgbClr val="1DC1B1"/>
                </a:solidFill>
              </a:rPr>
              <a:t>Подключение по </a:t>
            </a:r>
            <a:r>
              <a:rPr lang="en-US" dirty="0" smtClean="0">
                <a:solidFill>
                  <a:srgbClr val="1DC1B1"/>
                </a:solidFill>
              </a:rPr>
              <a:t>SSH</a:t>
            </a:r>
            <a:endParaRPr lang="ru-RU" dirty="0">
              <a:solidFill>
                <a:srgbClr val="1DC1B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" t="496"/>
          <a:stretch/>
        </p:blipFill>
        <p:spPr>
          <a:xfrm>
            <a:off x="4814812" y="1549021"/>
            <a:ext cx="7085267" cy="44396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329484" y="3115271"/>
            <a:ext cx="42629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//ershov.pw</a:t>
            </a:r>
            <a:endParaRPr lang="ru-RU" sz="24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484" y="1549020"/>
            <a:ext cx="31424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Вы можете выучить</a:t>
            </a:r>
            <a:endParaRPr lang="en-US" sz="2400" dirty="0" smtClean="0"/>
          </a:p>
          <a:p>
            <a:r>
              <a:rPr lang="ru-RU" sz="2400" dirty="0" smtClean="0"/>
              <a:t>язык команд</a:t>
            </a:r>
            <a:endParaRPr lang="en-US" sz="2400" dirty="0" smtClean="0"/>
          </a:p>
          <a:p>
            <a:r>
              <a:rPr lang="ru-RU" sz="2400" dirty="0"/>
              <a:t>интерпретатора </a:t>
            </a:r>
            <a:r>
              <a:rPr lang="en-US" sz="2400" dirty="0" smtClean="0"/>
              <a:t>BASH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29484" y="3773510"/>
            <a:ext cx="37144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-&gt; </a:t>
            </a:r>
            <a:r>
              <a:rPr lang="ru-RU" sz="2400" dirty="0" smtClean="0"/>
              <a:t>Блог</a:t>
            </a:r>
            <a:br>
              <a:rPr lang="ru-RU" sz="2400" dirty="0" smtClean="0"/>
            </a:br>
            <a:r>
              <a:rPr lang="ru-RU" sz="2400" dirty="0" smtClean="0"/>
              <a:t>  </a:t>
            </a:r>
            <a:r>
              <a:rPr lang="en-US" sz="2400" dirty="0" smtClean="0"/>
              <a:t>  -&gt; </a:t>
            </a:r>
            <a:r>
              <a:rPr lang="ru-RU" sz="2400" dirty="0" smtClean="0"/>
              <a:t>Системное администрирование</a:t>
            </a:r>
            <a:br>
              <a:rPr lang="ru-RU" sz="2400" dirty="0" smtClean="0"/>
            </a:br>
            <a:r>
              <a:rPr lang="ru-RU" sz="2400" dirty="0" smtClean="0"/>
              <a:t>     </a:t>
            </a:r>
            <a:r>
              <a:rPr lang="en-US" sz="2400" dirty="0" smtClean="0"/>
              <a:t>  </a:t>
            </a:r>
            <a:r>
              <a:rPr lang="ru-RU" sz="2400" dirty="0" smtClean="0"/>
              <a:t>-</a:t>
            </a:r>
            <a:r>
              <a:rPr lang="en-US" sz="2400" dirty="0" smtClean="0"/>
              <a:t>&gt; </a:t>
            </a:r>
            <a:r>
              <a:rPr lang="ru-RU" sz="2400" dirty="0" smtClean="0"/>
              <a:t>Перечень команд интерпретатора </a:t>
            </a:r>
            <a:r>
              <a:rPr lang="en-US" sz="2400" dirty="0" smtClean="0"/>
              <a:t>Linux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123001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</TotalTime>
  <Words>399</Words>
  <Application>Microsoft Office PowerPoint</Application>
  <PresentationFormat>Широкоэкранный</PresentationFormat>
  <Paragraphs>111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Тема Office</vt:lpstr>
      <vt:lpstr>Настройка веб-сервера</vt:lpstr>
      <vt:lpstr>Варианты хостинга</vt:lpstr>
      <vt:lpstr>Примеры тарифов</vt:lpstr>
      <vt:lpstr>Примеры тарифов</vt:lpstr>
      <vt:lpstr>Примеры тарифов</vt:lpstr>
      <vt:lpstr>Чистая система</vt:lpstr>
      <vt:lpstr>Подключение по SSH</vt:lpstr>
      <vt:lpstr>Подключение по SSH</vt:lpstr>
      <vt:lpstr>Подключение по SSH</vt:lpstr>
      <vt:lpstr>Файловый менеджер на сервере</vt:lpstr>
      <vt:lpstr>Файловый менеджер WinSCP</vt:lpstr>
      <vt:lpstr>Файловый менеджер WinSCP</vt:lpstr>
      <vt:lpstr>Файловый менеджер WinSCP</vt:lpstr>
      <vt:lpstr>У разных программ свои требования</vt:lpstr>
      <vt:lpstr>ISP панель</vt:lpstr>
      <vt:lpstr>ISP панель: управление расширениями PHP</vt:lpstr>
      <vt:lpstr>Установка ISP на свой сервер</vt:lpstr>
      <vt:lpstr>Установка ISP на свой сервер</vt:lpstr>
      <vt:lpstr>Установка ISP на свой сервер</vt:lpstr>
      <vt:lpstr>Установка ISP на свой сервер</vt:lpstr>
      <vt:lpstr>Установка ISP на свой сервер</vt:lpstr>
      <vt:lpstr>После установки ISP</vt:lpstr>
      <vt:lpstr>После установки ISP</vt:lpstr>
      <vt:lpstr>Возможности ISP</vt:lpstr>
      <vt:lpstr>Возможности ISP</vt:lpstr>
      <vt:lpstr>Возможности ISP</vt:lpstr>
      <vt:lpstr>Возможности ISP</vt:lpstr>
      <vt:lpstr>Возможности ISP</vt:lpstr>
      <vt:lpstr>Возможности ISP</vt:lpstr>
      <vt:lpstr>Спасибо за внимание</vt:lpstr>
      <vt:lpstr>Илья Ершов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Курс «Веб-разработка»</dc:title>
  <dc:creator>Ершов Илья Николаевич</dc:creator>
  <cp:lastModifiedBy>Ершов Илья Николаевич</cp:lastModifiedBy>
  <cp:revision>34</cp:revision>
  <dcterms:created xsi:type="dcterms:W3CDTF">2015-05-12T06:51:14Z</dcterms:created>
  <dcterms:modified xsi:type="dcterms:W3CDTF">2015-05-15T07:29:07Z</dcterms:modified>
</cp:coreProperties>
</file>