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70" r:id="rId18"/>
    <p:sldId id="282" r:id="rId19"/>
    <p:sldId id="283" r:id="rId20"/>
    <p:sldId id="262" r:id="rId21"/>
    <p:sldId id="280" r:id="rId22"/>
    <p:sldId id="2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Системы управления контентом </a:t>
            </a:r>
            <a:r>
              <a:rPr lang="en-US" dirty="0" smtClean="0">
                <a:solidFill>
                  <a:srgbClr val="1DC1B1"/>
                </a:solidFill>
              </a:rPr>
              <a:t>CMS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MODX Revolution: </a:t>
            </a:r>
            <a:r>
              <a:rPr lang="ru-RU" dirty="0" err="1" smtClean="0">
                <a:solidFill>
                  <a:srgbClr val="1DC1B1"/>
                </a:solidFill>
              </a:rPr>
              <a:t>шаблонизатор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0" y="1181819"/>
            <a:ext cx="7101529" cy="4995144"/>
          </a:xfrm>
        </p:spPr>
      </p:pic>
      <p:sp>
        <p:nvSpPr>
          <p:cNvPr id="7" name="TextBox 6"/>
          <p:cNvSpPr txBox="1"/>
          <p:nvPr/>
        </p:nvSpPr>
        <p:spPr>
          <a:xfrm>
            <a:off x="9500558" y="469985"/>
            <a:ext cx="17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//modx.com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Бе</a:t>
            </a:r>
            <a:r>
              <a:rPr lang="ru-RU" dirty="0">
                <a:solidFill>
                  <a:srgbClr val="1DC1B1"/>
                </a:solidFill>
              </a:rPr>
              <a:t>з</a:t>
            </a:r>
            <a:r>
              <a:rPr lang="ru-RU" dirty="0" smtClean="0">
                <a:solidFill>
                  <a:srgbClr val="1DC1B1"/>
                </a:solidFill>
              </a:rPr>
              <a:t>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76" y="1191788"/>
            <a:ext cx="6434067" cy="500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41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Joomla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3" y="1086928"/>
            <a:ext cx="7436033" cy="514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87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Joomla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13" y="1086928"/>
            <a:ext cx="7474851" cy="5169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95" y="1360439"/>
            <a:ext cx="2871537" cy="58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225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Wordpress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35" y="1086928"/>
            <a:ext cx="7452330" cy="535123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31" y="1179736"/>
            <a:ext cx="2959401" cy="71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35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MODX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47" y="1191788"/>
            <a:ext cx="8576562" cy="509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30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1С-Битрикс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3656"/>
            <a:ext cx="10515600" cy="335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0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1С-Битрикс: цены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71" y="1199072"/>
            <a:ext cx="4528415" cy="5181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26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Свободное программное обеспечение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1" y="1242203"/>
            <a:ext cx="5568055" cy="5129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02460" y="1086928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//github.com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6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Совместная разработка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5207" y="495193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//github.com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4" y="1112131"/>
            <a:ext cx="7168550" cy="5610170"/>
          </a:xfrm>
        </p:spPr>
      </p:pic>
      <p:sp>
        <p:nvSpPr>
          <p:cNvPr id="7" name="TextBox 6"/>
          <p:cNvSpPr txBox="1"/>
          <p:nvPr/>
        </p:nvSpPr>
        <p:spPr>
          <a:xfrm>
            <a:off x="776377" y="1112131"/>
            <a:ext cx="219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Разработчики</a:t>
            </a:r>
            <a:endParaRPr lang="en-US" sz="2400" dirty="0" smtClean="0"/>
          </a:p>
          <a:p>
            <a:r>
              <a:rPr lang="ru-RU" sz="2400" dirty="0" smtClean="0"/>
              <a:t>системы</a:t>
            </a:r>
            <a:br>
              <a:rPr lang="ru-RU" sz="2400" dirty="0" smtClean="0"/>
            </a:br>
            <a:r>
              <a:rPr lang="en-US" sz="2400" dirty="0" smtClean="0"/>
              <a:t>MODX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401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Что такое </a:t>
            </a:r>
            <a:r>
              <a:rPr lang="en-US" dirty="0" smtClean="0">
                <a:solidFill>
                  <a:srgbClr val="1DC1B1"/>
                </a:solidFill>
              </a:rPr>
              <a:t>CMS? </a:t>
            </a:r>
            <a:r>
              <a:rPr lang="ru-RU" dirty="0" smtClean="0">
                <a:solidFill>
                  <a:srgbClr val="1DC1B1"/>
                </a:solidFill>
              </a:rPr>
              <a:t>Зачем она нужна?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CMS </a:t>
            </a:r>
            <a:r>
              <a:rPr lang="ru-RU" sz="2400" dirty="0" smtClean="0"/>
              <a:t>(</a:t>
            </a:r>
            <a:r>
              <a:rPr lang="en-US" sz="2400" dirty="0" smtClean="0"/>
              <a:t>Content </a:t>
            </a:r>
            <a:r>
              <a:rPr lang="en-US" sz="2400" dirty="0"/>
              <a:t>Management </a:t>
            </a:r>
            <a:r>
              <a:rPr lang="en-US" sz="2400" dirty="0" smtClean="0"/>
              <a:t>System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– система управления содержимым</a:t>
            </a:r>
          </a:p>
          <a:p>
            <a:r>
              <a:rPr lang="ru-RU" sz="2400" dirty="0" smtClean="0"/>
              <a:t>Позволяет привлекать к работе с сайтом сотрудников средней квалификации</a:t>
            </a:r>
          </a:p>
          <a:p>
            <a:r>
              <a:rPr lang="ru-RU" sz="2400" dirty="0" smtClean="0"/>
              <a:t>Даёт централизованный контроль над всеми страницами сайта</a:t>
            </a:r>
            <a:endParaRPr lang="en-US" sz="2400" dirty="0" smtClean="0"/>
          </a:p>
          <a:p>
            <a:r>
              <a:rPr lang="ru-RU" sz="2400" dirty="0" smtClean="0"/>
              <a:t>Даёт </a:t>
            </a:r>
            <a:r>
              <a:rPr lang="en-US" sz="2400" dirty="0" smtClean="0"/>
              <a:t>MVC </a:t>
            </a:r>
            <a:r>
              <a:rPr lang="ru-RU" sz="2400" dirty="0" smtClean="0"/>
              <a:t>модель</a:t>
            </a:r>
          </a:p>
          <a:p>
            <a:r>
              <a:rPr lang="ru-RU" sz="2400" dirty="0" smtClean="0"/>
              <a:t>Даёт независимость от разных платформ</a:t>
            </a:r>
          </a:p>
          <a:p>
            <a:r>
              <a:rPr lang="ru-RU" sz="2400" dirty="0" smtClean="0"/>
              <a:t>Встроенный </a:t>
            </a:r>
            <a:r>
              <a:rPr lang="ru-RU" sz="2400" dirty="0" err="1" smtClean="0"/>
              <a:t>шаблонизатор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010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433" y="1440611"/>
            <a:ext cx="8376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Обновляйте </a:t>
            </a:r>
            <a:r>
              <a:rPr lang="ru-RU" sz="3200" dirty="0"/>
              <a:t>программное </a:t>
            </a:r>
            <a:r>
              <a:rPr lang="ru-RU" sz="3200" dirty="0" smtClean="0"/>
              <a:t>обеспечение!</a:t>
            </a:r>
            <a:br>
              <a:rPr lang="ru-RU" sz="3200" dirty="0" smtClean="0"/>
            </a:b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Выбирайте надёжность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Не соглашайтесь на решения, которые не совместимы с обновлениями («костыли»)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1DC1B1"/>
                </a:solidFill>
              </a:rPr>
              <a:t>Советы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ru-RU" dirty="0">
                <a:solidFill>
                  <a:srgbClr val="1DC1B1"/>
                </a:solidFill>
              </a:rPr>
              <a:t>//</a:t>
            </a:r>
            <a:r>
              <a:rPr lang="en-US" dirty="0">
                <a:solidFill>
                  <a:srgbClr val="1DC1B1"/>
                </a:solidFill>
              </a:rPr>
              <a:t>j.mp/</a:t>
            </a:r>
            <a:r>
              <a:rPr lang="en-US" dirty="0" err="1">
                <a:solidFill>
                  <a:srgbClr val="1DC1B1"/>
                </a:solidFill>
              </a:rPr>
              <a:t>mfpa</a:t>
            </a:r>
            <a:r>
              <a:rPr lang="en-US" dirty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DC1B1"/>
                </a:solidFill>
              </a:rPr>
              <a:t>Популярные системы управления контентом</a:t>
            </a:r>
            <a:endParaRPr lang="ru-RU" sz="4000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Платные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1С-Битрикс</a:t>
            </a:r>
          </a:p>
          <a:p>
            <a:r>
              <a:rPr lang="en-US" dirty="0" err="1"/>
              <a:t>NetCat</a:t>
            </a:r>
            <a:endParaRPr lang="en-US" dirty="0"/>
          </a:p>
          <a:p>
            <a:r>
              <a:rPr lang="en-US" dirty="0"/>
              <a:t>UMI.CMS</a:t>
            </a:r>
          </a:p>
          <a:p>
            <a:r>
              <a:rPr lang="en-US" dirty="0" err="1"/>
              <a:t>HostCMS</a:t>
            </a:r>
            <a:endParaRPr lang="en-US" dirty="0"/>
          </a:p>
          <a:p>
            <a:r>
              <a:rPr lang="en-US" dirty="0"/>
              <a:t>CS-Cart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Бесплатные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MODX</a:t>
            </a:r>
          </a:p>
          <a:p>
            <a:r>
              <a:rPr lang="en-US" dirty="0" smtClean="0"/>
              <a:t>Drupal</a:t>
            </a:r>
            <a:endParaRPr lang="en-US" dirty="0"/>
          </a:p>
          <a:p>
            <a:r>
              <a:rPr lang="en-US" dirty="0" smtClean="0"/>
              <a:t>Joomla</a:t>
            </a:r>
            <a:r>
              <a:rPr lang="en-US" dirty="0"/>
              <a:t>!</a:t>
            </a:r>
          </a:p>
          <a:p>
            <a:r>
              <a:rPr lang="en-US" dirty="0" smtClean="0"/>
              <a:t>WordPress</a:t>
            </a:r>
            <a:endParaRPr lang="en-US" dirty="0"/>
          </a:p>
          <a:p>
            <a:r>
              <a:rPr lang="en-US" dirty="0"/>
              <a:t>TYPO3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0173" y="1321356"/>
            <a:ext cx="547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Согласно рейтинга Рунета </a:t>
            </a: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www.ratingruneta.ru/cms/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3204715" y="2373717"/>
            <a:ext cx="695202" cy="559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9930"/>
          <a:stretch/>
        </p:blipFill>
        <p:spPr>
          <a:xfrm>
            <a:off x="8532485" y="3632059"/>
            <a:ext cx="497344" cy="386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74" y="2903888"/>
            <a:ext cx="589484" cy="5684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76" y="3528163"/>
            <a:ext cx="417279" cy="510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573" y="4100122"/>
            <a:ext cx="627182" cy="437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58" y="4599042"/>
            <a:ext cx="862804" cy="3697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2" y="3123632"/>
            <a:ext cx="378844" cy="4089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85" y="2559821"/>
            <a:ext cx="463727" cy="5271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8" y="4069040"/>
            <a:ext cx="626338" cy="403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7" y="4588776"/>
            <a:ext cx="863890" cy="2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Как сделать выбор?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Какой бюджет?</a:t>
            </a:r>
            <a:endParaRPr lang="ru-RU" sz="2400" dirty="0" smtClean="0"/>
          </a:p>
          <a:p>
            <a:r>
              <a:rPr lang="ru-RU" sz="2400" dirty="0" smtClean="0"/>
              <a:t>Какая команда?</a:t>
            </a:r>
            <a:endParaRPr lang="ru-RU" sz="2400" dirty="0" smtClean="0"/>
          </a:p>
          <a:p>
            <a:r>
              <a:rPr lang="ru-RU" sz="2400" dirty="0" smtClean="0"/>
              <a:t>Используете систему контроля версий?</a:t>
            </a:r>
            <a:endParaRPr lang="en-US" sz="2400" dirty="0" smtClean="0"/>
          </a:p>
          <a:p>
            <a:r>
              <a:rPr lang="ru-RU" sz="2400" dirty="0" smtClean="0"/>
              <a:t>Кака</a:t>
            </a:r>
            <a:r>
              <a:rPr lang="ru-RU" sz="2400" dirty="0" smtClean="0"/>
              <a:t>я планируется нагрузка?</a:t>
            </a:r>
          </a:p>
          <a:p>
            <a:r>
              <a:rPr lang="ru-RU" sz="2400" dirty="0" smtClean="0"/>
              <a:t>Какие требования к </a:t>
            </a:r>
            <a:r>
              <a:rPr lang="ru-RU" sz="2400" dirty="0" err="1" smtClean="0"/>
              <a:t>шаблонизатору</a:t>
            </a:r>
            <a:r>
              <a:rPr lang="ru-RU" sz="2400" dirty="0" smtClean="0"/>
              <a:t>? Насколько сложный дизайн?</a:t>
            </a:r>
            <a:endParaRPr lang="ru-RU" sz="2400" dirty="0" smtClean="0"/>
          </a:p>
          <a:p>
            <a:r>
              <a:rPr lang="ru-RU" sz="2400" dirty="0" smtClean="0"/>
              <a:t>Насколько критичны вопросы безопасности?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123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1С-Битрикс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8" y="1345721"/>
            <a:ext cx="7871675" cy="482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27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1С-Битрикс: </a:t>
            </a:r>
            <a:r>
              <a:rPr lang="ru-RU" dirty="0" err="1" smtClean="0">
                <a:solidFill>
                  <a:srgbClr val="1DC1B1"/>
                </a:solidFill>
              </a:rPr>
              <a:t>шаблонизатор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04" y="1142063"/>
            <a:ext cx="6885332" cy="5034900"/>
          </a:xfrm>
        </p:spPr>
      </p:pic>
    </p:spTree>
    <p:extLst>
      <p:ext uri="{BB962C8B-B14F-4D97-AF65-F5344CB8AC3E}">
        <p14:creationId xmlns:p14="http://schemas.microsoft.com/office/powerpoint/2010/main" val="333570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Joomla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6" y="577297"/>
            <a:ext cx="7369193" cy="5737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Бесплатно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969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err="1" smtClean="0">
                <a:solidFill>
                  <a:srgbClr val="1DC1B1"/>
                </a:solidFill>
              </a:rPr>
              <a:t>Wordpress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Бесплатно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1968" r="4249"/>
          <a:stretch/>
        </p:blipFill>
        <p:spPr>
          <a:xfrm>
            <a:off x="2449901" y="1086928"/>
            <a:ext cx="9330262" cy="5003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57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MODX Revolution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Бесплатно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7" y="1086928"/>
            <a:ext cx="7279484" cy="5161919"/>
          </a:xfrm>
        </p:spPr>
      </p:pic>
      <p:sp>
        <p:nvSpPr>
          <p:cNvPr id="6" name="TextBox 5"/>
          <p:cNvSpPr txBox="1"/>
          <p:nvPr/>
        </p:nvSpPr>
        <p:spPr>
          <a:xfrm>
            <a:off x="9500558" y="469985"/>
            <a:ext cx="17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//modx.com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4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196</Words>
  <Application>Microsoft Office PowerPoint</Application>
  <PresentationFormat>Широкоэкранный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Системы управления контентом CMS</vt:lpstr>
      <vt:lpstr>Что такое CMS? Зачем она нужна?</vt:lpstr>
      <vt:lpstr>Популярные системы управления контентом</vt:lpstr>
      <vt:lpstr>Как сделать выбор?</vt:lpstr>
      <vt:lpstr>1С-Битрикс</vt:lpstr>
      <vt:lpstr>1С-Битрикс: шаблонизатор</vt:lpstr>
      <vt:lpstr>Joomla</vt:lpstr>
      <vt:lpstr>Wordpress</vt:lpstr>
      <vt:lpstr>MODX Revolution</vt:lpstr>
      <vt:lpstr>MODX Revolution: шаблонизатор</vt:lpstr>
      <vt:lpstr>Безопасность</vt:lpstr>
      <vt:lpstr>Безопасность</vt:lpstr>
      <vt:lpstr>Безопасность</vt:lpstr>
      <vt:lpstr>Безопасность</vt:lpstr>
      <vt:lpstr>Безопасность</vt:lpstr>
      <vt:lpstr>Безопасность</vt:lpstr>
      <vt:lpstr>1С-Битрикс: цены</vt:lpstr>
      <vt:lpstr>Свободное программное обеспечение</vt:lpstr>
      <vt:lpstr>Совместная разработка</vt:lpstr>
      <vt:lpstr>Презентация PowerPoint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26</cp:revision>
  <dcterms:created xsi:type="dcterms:W3CDTF">2015-05-12T06:51:14Z</dcterms:created>
  <dcterms:modified xsi:type="dcterms:W3CDTF">2015-05-15T08:36:32Z</dcterms:modified>
</cp:coreProperties>
</file>