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84" r:id="rId17"/>
    <p:sldId id="285" r:id="rId18"/>
    <p:sldId id="279" r:id="rId19"/>
    <p:sldId id="280" r:id="rId20"/>
    <p:sldId id="281" r:id="rId21"/>
    <p:sldId id="282" r:id="rId22"/>
    <p:sldId id="286" r:id="rId23"/>
    <p:sldId id="287" r:id="rId24"/>
    <p:sldId id="288" r:id="rId25"/>
    <p:sldId id="289" r:id="rId26"/>
    <p:sldId id="290" r:id="rId27"/>
    <p:sldId id="262" r:id="rId28"/>
    <p:sldId id="26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Освоение</a:t>
            </a:r>
            <a:r>
              <a:rPr lang="en-US" dirty="0" smtClean="0">
                <a:solidFill>
                  <a:srgbClr val="1DC1B1"/>
                </a:solidFill>
              </a:rPr>
              <a:t/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dirty="0" smtClean="0">
                <a:solidFill>
                  <a:srgbClr val="1DC1B1"/>
                </a:solidFill>
              </a:rPr>
              <a:t>HTML, CSS</a:t>
            </a:r>
            <a:r>
              <a:rPr lang="ru-RU" dirty="0">
                <a:solidFill>
                  <a:srgbClr val="1DC1B1"/>
                </a:solidFill>
              </a:rPr>
              <a:t>, </a:t>
            </a:r>
            <a:r>
              <a:rPr lang="ru-RU" dirty="0" smtClean="0">
                <a:solidFill>
                  <a:srgbClr val="1DC1B1"/>
                </a:solidFill>
              </a:rPr>
              <a:t>JS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Факультет Интернета МФПУ СИНЕРГИЯ</a:t>
            </a:r>
            <a:endParaRPr lang="en-US" dirty="0" smtClean="0"/>
          </a:p>
          <a:p>
            <a:r>
              <a:rPr lang="ru-RU" dirty="0"/>
              <a:t>Курс «Веб-разработка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Илья Ершов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86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Школа</a:t>
            </a:r>
            <a:br>
              <a:rPr lang="ru-RU" dirty="0" smtClean="0">
                <a:solidFill>
                  <a:srgbClr val="1DC1B1"/>
                </a:solidFill>
              </a:rPr>
            </a:br>
            <a:r>
              <a:rPr lang="ru-RU" dirty="0" smtClean="0">
                <a:solidFill>
                  <a:srgbClr val="1DC1B1"/>
                </a:solidFill>
              </a:rPr>
              <a:t>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40610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5" y="442762"/>
            <a:ext cx="6495462" cy="5664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93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Школа 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9713" y="50411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66" y="1124646"/>
            <a:ext cx="6670269" cy="5483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48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Школа 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9713" y="50411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77" y="1243172"/>
            <a:ext cx="6745857" cy="538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4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Школа 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9713" y="50411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84" y="1243172"/>
            <a:ext cx="6719633" cy="5281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315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86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Школа</a:t>
            </a:r>
            <a:br>
              <a:rPr lang="ru-RU" dirty="0" smtClean="0">
                <a:solidFill>
                  <a:srgbClr val="1DC1B1"/>
                </a:solidFill>
              </a:rPr>
            </a:br>
            <a:r>
              <a:rPr lang="ru-RU" dirty="0" smtClean="0">
                <a:solidFill>
                  <a:srgbClr val="1DC1B1"/>
                </a:solidFill>
              </a:rPr>
              <a:t>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40610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99" y="365125"/>
            <a:ext cx="5817772" cy="6294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72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Школа 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9713" y="50411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54" y="1243172"/>
            <a:ext cx="8069921" cy="5292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878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034" y="439953"/>
            <a:ext cx="10515600" cy="739056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HTML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14" y="439953"/>
            <a:ext cx="7636572" cy="6003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596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HTML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65" y="365126"/>
            <a:ext cx="7015471" cy="6216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94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DOM </a:t>
            </a:r>
            <a:r>
              <a:rPr lang="ru-RU" dirty="0" smtClean="0">
                <a:solidFill>
                  <a:srgbClr val="1DC1B1"/>
                </a:solidFill>
              </a:rPr>
              <a:t>модель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53" y="365126"/>
            <a:ext cx="5926047" cy="6133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2694" y="1259457"/>
            <a:ext cx="4511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Document</a:t>
            </a:r>
            <a:r>
              <a:rPr lang="ru-RU" sz="2400" dirty="0"/>
              <a:t> </a:t>
            </a:r>
            <a:r>
              <a:rPr lang="ru-RU" sz="2400" dirty="0" err="1"/>
              <a:t>Object</a:t>
            </a:r>
            <a:r>
              <a:rPr lang="ru-RU" sz="2400" dirty="0"/>
              <a:t> </a:t>
            </a:r>
            <a:r>
              <a:rPr lang="ru-RU" sz="2400" dirty="0" err="1" smtClean="0"/>
              <a:t>Model</a:t>
            </a:r>
            <a:r>
              <a:rPr lang="ru-RU" sz="2400" dirty="0" smtClean="0"/>
              <a:t> -</a:t>
            </a:r>
            <a:r>
              <a:rPr lang="ru-RU" sz="2400" dirty="0"/>
              <a:t> </a:t>
            </a:r>
            <a:r>
              <a:rPr lang="ru-RU" sz="2400" dirty="0" smtClean="0"/>
              <a:t>объектная </a:t>
            </a:r>
            <a:r>
              <a:rPr lang="ru-RU" sz="2400" dirty="0"/>
              <a:t>модель </a:t>
            </a:r>
            <a:r>
              <a:rPr lang="ru-RU" sz="2400" dirty="0" smtClean="0"/>
              <a:t>документа.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8123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DOM </a:t>
            </a:r>
            <a:r>
              <a:rPr lang="ru-RU" dirty="0" smtClean="0">
                <a:solidFill>
                  <a:srgbClr val="1DC1B1"/>
                </a:solidFill>
              </a:rPr>
              <a:t>модель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68" y="1104182"/>
            <a:ext cx="6778064" cy="53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9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Школа 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9713" y="50411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6" y="1243172"/>
            <a:ext cx="7301986" cy="5189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544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DOM </a:t>
            </a:r>
            <a:r>
              <a:rPr lang="ru-RU" dirty="0" smtClean="0">
                <a:solidFill>
                  <a:srgbClr val="1DC1B1"/>
                </a:solidFill>
              </a:rPr>
              <a:t>модель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56" y="1104182"/>
            <a:ext cx="6816689" cy="5349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87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51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DC1B1"/>
                </a:solidFill>
              </a:rPr>
              <a:t>DOM </a:t>
            </a:r>
            <a:r>
              <a:rPr lang="ru-RU" dirty="0" smtClean="0">
                <a:solidFill>
                  <a:srgbClr val="1DC1B1"/>
                </a:solidFill>
              </a:rPr>
              <a:t>модель</a:t>
            </a:r>
            <a:br>
              <a:rPr lang="ru-RU" dirty="0" smtClean="0">
                <a:solidFill>
                  <a:srgbClr val="1DC1B1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HTML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CSS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JavaScript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"/>
          <a:stretch/>
        </p:blipFill>
        <p:spPr>
          <a:xfrm>
            <a:off x="4226944" y="734654"/>
            <a:ext cx="7522610" cy="539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156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DOM </a:t>
            </a:r>
            <a:r>
              <a:rPr lang="ru-RU" dirty="0" smtClean="0">
                <a:solidFill>
                  <a:srgbClr val="1DC1B1"/>
                </a:solidFill>
              </a:rPr>
              <a:t>модель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5" y="1002732"/>
            <a:ext cx="10045370" cy="57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5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DOM </a:t>
            </a:r>
            <a:r>
              <a:rPr lang="ru-RU" dirty="0" smtClean="0">
                <a:solidFill>
                  <a:srgbClr val="1DC1B1"/>
                </a:solidFill>
              </a:rPr>
              <a:t>модель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885" r="1538" b="3436"/>
          <a:stretch/>
        </p:blipFill>
        <p:spPr>
          <a:xfrm>
            <a:off x="769189" y="1104182"/>
            <a:ext cx="10531415" cy="55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2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DOM </a:t>
            </a:r>
            <a:r>
              <a:rPr lang="ru-RU" dirty="0" smtClean="0">
                <a:solidFill>
                  <a:srgbClr val="1DC1B1"/>
                </a:solidFill>
              </a:rPr>
              <a:t>модель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" b="1012"/>
          <a:stretch/>
        </p:blipFill>
        <p:spPr>
          <a:xfrm>
            <a:off x="1138373" y="1149860"/>
            <a:ext cx="9915255" cy="551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00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DOM </a:t>
            </a:r>
            <a:r>
              <a:rPr lang="ru-RU" dirty="0" smtClean="0">
                <a:solidFill>
                  <a:srgbClr val="1DC1B1"/>
                </a:solidFill>
              </a:rPr>
              <a:t>модель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b="142"/>
          <a:stretch/>
        </p:blipFill>
        <p:spPr>
          <a:xfrm>
            <a:off x="6019013" y="365126"/>
            <a:ext cx="4597189" cy="6055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3464" y="1544128"/>
            <a:ext cx="43956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$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- J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uery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библиотека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JavaScript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('a</a:t>
            </a:r>
            <a:r>
              <a:rPr lang="en-US" sz="2400" dirty="0">
                <a:solidFill>
                  <a:srgbClr val="0070C0"/>
                </a:solidFill>
              </a:rPr>
              <a:t>'</a:t>
            </a:r>
            <a:r>
              <a:rPr lang="en-US" sz="2400" dirty="0" smtClean="0">
                <a:solidFill>
                  <a:srgbClr val="0070C0"/>
                </a:solidFill>
              </a:rPr>
              <a:t>)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селектор, обозначающий: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найти все теги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&lt;a&gt;&lt;/a&gt;”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.</a:t>
            </a:r>
            <a:r>
              <a:rPr lang="en-US" sz="2400" dirty="0" err="1" smtClean="0">
                <a:solidFill>
                  <a:srgbClr val="0070C0"/>
                </a:solidFill>
              </a:rPr>
              <a:t>fadeOut</a:t>
            </a:r>
            <a:r>
              <a:rPr lang="en-US" sz="2400" dirty="0" smtClean="0">
                <a:solidFill>
                  <a:srgbClr val="0070C0"/>
                </a:solidFill>
              </a:rPr>
              <a:t>()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анимация выхода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.</a:t>
            </a:r>
            <a:r>
              <a:rPr lang="en-US" sz="2400" dirty="0" err="1" smtClean="0">
                <a:solidFill>
                  <a:srgbClr val="0070C0"/>
                </a:solidFill>
              </a:rPr>
              <a:t>fadeIn</a:t>
            </a:r>
            <a:r>
              <a:rPr lang="en-US" sz="2400" dirty="0" smtClean="0">
                <a:solidFill>
                  <a:srgbClr val="0070C0"/>
                </a:solidFill>
              </a:rPr>
              <a:t>()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анимация входа</a:t>
            </a:r>
          </a:p>
          <a:p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.</a:t>
            </a:r>
            <a:r>
              <a:rPr lang="en-US" sz="2400" dirty="0" err="1" smtClean="0">
                <a:solidFill>
                  <a:srgbClr val="0070C0"/>
                </a:solidFill>
              </a:rPr>
              <a:t>slideUp</a:t>
            </a:r>
            <a:r>
              <a:rPr lang="en-US" sz="2400" dirty="0" smtClean="0">
                <a:solidFill>
                  <a:srgbClr val="0070C0"/>
                </a:solidFill>
              </a:rPr>
              <a:t>()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свернуть вверх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.</a:t>
            </a:r>
            <a:r>
              <a:rPr lang="en-US" sz="2400" dirty="0" err="1" smtClean="0">
                <a:solidFill>
                  <a:srgbClr val="0070C0"/>
                </a:solidFill>
              </a:rPr>
              <a:t>slideDown</a:t>
            </a:r>
            <a:r>
              <a:rPr lang="en-US" sz="2400" dirty="0" smtClean="0">
                <a:solidFill>
                  <a:srgbClr val="0070C0"/>
                </a:solidFill>
              </a:rPr>
              <a:t>()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развернуть вниз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27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DOM </a:t>
            </a:r>
            <a:r>
              <a:rPr lang="ru-RU" dirty="0" smtClean="0">
                <a:solidFill>
                  <a:srgbClr val="1DC1B1"/>
                </a:solidFill>
              </a:rPr>
              <a:t>модель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7276" y="622164"/>
            <a:ext cx="670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Введите в консоли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2400" dirty="0" smtClean="0">
                <a:solidFill>
                  <a:srgbClr val="0070C0"/>
                </a:solidFill>
              </a:rPr>
              <a:t>$('.</a:t>
            </a:r>
            <a:r>
              <a:rPr lang="en-US" sz="2400" dirty="0" err="1">
                <a:solidFill>
                  <a:srgbClr val="0070C0"/>
                </a:solidFill>
              </a:rPr>
              <a:t>wrapSlider</a:t>
            </a:r>
            <a:r>
              <a:rPr lang="en-US" sz="2400" dirty="0">
                <a:solidFill>
                  <a:srgbClr val="0070C0"/>
                </a:solidFill>
              </a:rPr>
              <a:t>').</a:t>
            </a:r>
            <a:r>
              <a:rPr lang="en-US" sz="2400" dirty="0" err="1">
                <a:solidFill>
                  <a:srgbClr val="0070C0"/>
                </a:solidFill>
              </a:rPr>
              <a:t>slideUp</a:t>
            </a:r>
            <a:r>
              <a:rPr lang="en-US" sz="2400" dirty="0">
                <a:solidFill>
                  <a:srgbClr val="0070C0"/>
                </a:solidFill>
              </a:rPr>
              <a:t>()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/>
          <a:stretch/>
        </p:blipFill>
        <p:spPr>
          <a:xfrm>
            <a:off x="793629" y="1525140"/>
            <a:ext cx="10272353" cy="45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60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Спасибо за внимание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DC1B1"/>
                </a:solidFill>
              </a:rPr>
              <a:t>Илья Ершов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ershov.ilya@gmail.com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ershov.ilya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www.ershov.pw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44633" y="767358"/>
            <a:ext cx="2809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Ссылки и дополнительные</a:t>
            </a:r>
          </a:p>
          <a:p>
            <a:pPr algn="r"/>
            <a:r>
              <a:rPr lang="ru-RU" dirty="0" smtClean="0"/>
              <a:t>материалы на странице:</a:t>
            </a:r>
            <a:br>
              <a:rPr lang="ru-RU" dirty="0" smtClean="0"/>
            </a:br>
            <a:r>
              <a:rPr lang="ru-RU" dirty="0">
                <a:solidFill>
                  <a:srgbClr val="1DC1B1"/>
                </a:solidFill>
              </a:rPr>
              <a:t>//</a:t>
            </a:r>
            <a:r>
              <a:rPr lang="en-US" dirty="0">
                <a:solidFill>
                  <a:srgbClr val="1DC1B1"/>
                </a:solidFill>
              </a:rPr>
              <a:t>j.mp/</a:t>
            </a:r>
            <a:r>
              <a:rPr lang="en-US" dirty="0" err="1">
                <a:solidFill>
                  <a:srgbClr val="1DC1B1"/>
                </a:solidFill>
              </a:rPr>
              <a:t>mfpa</a:t>
            </a:r>
            <a:r>
              <a:rPr lang="en-US" dirty="0">
                <a:solidFill>
                  <a:srgbClr val="1DC1B1"/>
                </a:solidFill>
              </a:rPr>
              <a:t>-links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Школа 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9713" y="50411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77" y="1303557"/>
            <a:ext cx="5175849" cy="5087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266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Школа 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9713" y="50411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178404"/>
            <a:ext cx="7734300" cy="546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19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Школа 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9713" y="50411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2066925"/>
            <a:ext cx="7562850" cy="2724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Школа 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9713" y="50411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3" y="1646567"/>
            <a:ext cx="7534275" cy="37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16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Школа 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9713" y="50411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2100262"/>
            <a:ext cx="7505700" cy="265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123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Школа 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9713" y="50411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643" r="799" b="1261"/>
          <a:stretch/>
        </p:blipFill>
        <p:spPr>
          <a:xfrm>
            <a:off x="2770517" y="1276709"/>
            <a:ext cx="6650966" cy="5115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45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86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Школа</a:t>
            </a:r>
            <a:br>
              <a:rPr lang="ru-RU" dirty="0" smtClean="0">
                <a:solidFill>
                  <a:srgbClr val="1DC1B1"/>
                </a:solidFill>
              </a:rPr>
            </a:br>
            <a:r>
              <a:rPr lang="ru-RU" dirty="0" smtClean="0">
                <a:solidFill>
                  <a:srgbClr val="1DC1B1"/>
                </a:solidFill>
              </a:rPr>
              <a:t>программирования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406106"/>
            <a:ext cx="25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j.mp/</a:t>
            </a:r>
            <a:r>
              <a:rPr lang="ru-RU" sz="2400" dirty="0">
                <a:solidFill>
                  <a:srgbClr val="0070C0"/>
                </a:solidFill>
              </a:rPr>
              <a:t>школа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60" y="265540"/>
            <a:ext cx="5194539" cy="6071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820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138</Words>
  <Application>Microsoft Office PowerPoint</Application>
  <PresentationFormat>Широкоэкранный</PresentationFormat>
  <Paragraphs>61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Освоение HTML, CSS, JS</vt:lpstr>
      <vt:lpstr>Школа программирования</vt:lpstr>
      <vt:lpstr>Школа программирования</vt:lpstr>
      <vt:lpstr>Школа программирования</vt:lpstr>
      <vt:lpstr>Школа программирования</vt:lpstr>
      <vt:lpstr>Школа программирования</vt:lpstr>
      <vt:lpstr>Школа программирования</vt:lpstr>
      <vt:lpstr>Школа программирования</vt:lpstr>
      <vt:lpstr>Школа программирования</vt:lpstr>
      <vt:lpstr>Школа программирования</vt:lpstr>
      <vt:lpstr>Школа программирования</vt:lpstr>
      <vt:lpstr>Школа программирования</vt:lpstr>
      <vt:lpstr>Школа программирования</vt:lpstr>
      <vt:lpstr>Школа программирования</vt:lpstr>
      <vt:lpstr>Школа программирования</vt:lpstr>
      <vt:lpstr>HTML</vt:lpstr>
      <vt:lpstr>HTML</vt:lpstr>
      <vt:lpstr>DOM модель</vt:lpstr>
      <vt:lpstr>DOM модель</vt:lpstr>
      <vt:lpstr>DOM модель</vt:lpstr>
      <vt:lpstr>DOM модель HTML CSS JavaScript</vt:lpstr>
      <vt:lpstr>DOM модель</vt:lpstr>
      <vt:lpstr>DOM модель</vt:lpstr>
      <vt:lpstr>DOM модель</vt:lpstr>
      <vt:lpstr>DOM модель</vt:lpstr>
      <vt:lpstr>DOM модель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20</cp:revision>
  <dcterms:created xsi:type="dcterms:W3CDTF">2015-05-12T06:51:14Z</dcterms:created>
  <dcterms:modified xsi:type="dcterms:W3CDTF">2015-05-20T07:51:46Z</dcterms:modified>
</cp:coreProperties>
</file>