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9" r:id="rId28"/>
    <p:sldId id="26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Платформа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91" y="1583620"/>
            <a:ext cx="9563819" cy="5064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239" y="1061050"/>
            <a:ext cx="665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Распаковка архива: </a:t>
            </a:r>
            <a:r>
              <a:rPr lang="en-US" sz="2400" dirty="0" smtClean="0">
                <a:solidFill>
                  <a:srgbClr val="0070C0"/>
                </a:solidFill>
              </a:rPr>
              <a:t>unzip &lt;</a:t>
            </a:r>
            <a:r>
              <a:rPr lang="en-US" sz="2400" dirty="0" err="1" smtClean="0">
                <a:solidFill>
                  <a:srgbClr val="0070C0"/>
                </a:solidFill>
              </a:rPr>
              <a:t>Ctrl+Alt+Enter</a:t>
            </a:r>
            <a:r>
              <a:rPr lang="en-US" sz="2400" dirty="0" smtClean="0">
                <a:solidFill>
                  <a:srgbClr val="0070C0"/>
                </a:solidFill>
              </a:rPr>
              <a:t>&gt; &lt;Enter&gt;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1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91" y="1583620"/>
            <a:ext cx="9563819" cy="5064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239" y="1061050"/>
            <a:ext cx="665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Распаковка архива: </a:t>
            </a:r>
            <a:r>
              <a:rPr lang="en-US" sz="2400" dirty="0" smtClean="0">
                <a:solidFill>
                  <a:srgbClr val="0070C0"/>
                </a:solidFill>
              </a:rPr>
              <a:t>unzip &lt;</a:t>
            </a:r>
            <a:r>
              <a:rPr lang="en-US" sz="2400" dirty="0" err="1" smtClean="0">
                <a:solidFill>
                  <a:srgbClr val="0070C0"/>
                </a:solidFill>
              </a:rPr>
              <a:t>Ctrl+Alt+Enter</a:t>
            </a:r>
            <a:r>
              <a:rPr lang="en-US" sz="2400" dirty="0" smtClean="0">
                <a:solidFill>
                  <a:srgbClr val="0070C0"/>
                </a:solidFill>
              </a:rPr>
              <a:t>&gt; &lt;Enter&gt;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5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239" y="1061050"/>
            <a:ext cx="665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Распаковка архива: </a:t>
            </a:r>
            <a:r>
              <a:rPr lang="en-US" sz="2400" dirty="0" smtClean="0">
                <a:solidFill>
                  <a:srgbClr val="0070C0"/>
                </a:solidFill>
              </a:rPr>
              <a:t>unzip &lt;</a:t>
            </a:r>
            <a:r>
              <a:rPr lang="en-US" sz="2400" dirty="0" err="1" smtClean="0">
                <a:solidFill>
                  <a:srgbClr val="0070C0"/>
                </a:solidFill>
              </a:rPr>
              <a:t>Ctrl+Alt+Enter</a:t>
            </a:r>
            <a:r>
              <a:rPr lang="en-US" sz="2400" dirty="0" smtClean="0">
                <a:solidFill>
                  <a:srgbClr val="0070C0"/>
                </a:solidFill>
              </a:rPr>
              <a:t>&gt; &lt;Enter&gt;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4" y="1522715"/>
            <a:ext cx="9942752" cy="51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239" y="1061050"/>
            <a:ext cx="8196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Кнопкой на клавиатуре «</a:t>
            </a:r>
            <a:r>
              <a:rPr lang="en-US" sz="2400" dirty="0" smtClean="0">
                <a:solidFill>
                  <a:srgbClr val="0070C0"/>
                </a:solidFill>
              </a:rPr>
              <a:t>Insert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выделите все файлы и папки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61" y="1639844"/>
            <a:ext cx="9532278" cy="499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239" y="1061050"/>
            <a:ext cx="8509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Кнопкой на клавиатуре </a:t>
            </a:r>
            <a:r>
              <a:rPr lang="en-US" sz="2400" dirty="0" smtClean="0">
                <a:solidFill>
                  <a:srgbClr val="0070C0"/>
                </a:solidFill>
              </a:rPr>
              <a:t>F5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Enter</a:t>
            </a:r>
            <a:r>
              <a:rPr lang="en-US" sz="2400" dirty="0" smtClean="0"/>
              <a:t> </a:t>
            </a:r>
            <a:r>
              <a:rPr lang="ru-RU" sz="2400" dirty="0" smtClean="0"/>
              <a:t>копируете файлы в папку сайта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80" y="1639844"/>
            <a:ext cx="8869841" cy="46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72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DC1B1"/>
                </a:solidFill>
              </a:rPr>
              <a:t>Убедитесь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05509"/>
            <a:ext cx="10515600" cy="30714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у вас настроена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DNS</a:t>
            </a:r>
            <a:r>
              <a:rPr lang="ru-RU" dirty="0" smtClean="0"/>
              <a:t> зона вашего нового сайта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3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1034103"/>
            <a:ext cx="3370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браузере открываете</a:t>
            </a:r>
            <a:r>
              <a:rPr lang="en-US" sz="2400" dirty="0"/>
              <a:t>: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ru-RU" sz="2400" dirty="0" smtClean="0">
                <a:solidFill>
                  <a:srgbClr val="0070C0"/>
                </a:solidFill>
              </a:rPr>
              <a:t>ваш новый сайт</a:t>
            </a:r>
            <a:r>
              <a:rPr lang="en-US" sz="2400" dirty="0" smtClean="0">
                <a:solidFill>
                  <a:srgbClr val="0070C0"/>
                </a:solidFill>
              </a:rPr>
              <a:t>&gt;/</a:t>
            </a:r>
            <a:r>
              <a:rPr lang="en-US" sz="2400" dirty="0">
                <a:solidFill>
                  <a:srgbClr val="0070C0"/>
                </a:solidFill>
              </a:rPr>
              <a:t>setup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1" y="1034103"/>
            <a:ext cx="7240298" cy="56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103410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Далее…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46" y="928259"/>
            <a:ext cx="7714891" cy="59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103410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Далее…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46" y="928259"/>
            <a:ext cx="7714891" cy="5929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0" y="1579442"/>
            <a:ext cx="2695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4" y="1061050"/>
            <a:ext cx="2695575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959422"/>
            <a:ext cx="7580399" cy="5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8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Новая База Данных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3" y="1391638"/>
            <a:ext cx="6010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59" y="1035208"/>
            <a:ext cx="7649682" cy="58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00" y="1061050"/>
            <a:ext cx="7446600" cy="56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5" y="215660"/>
            <a:ext cx="5215731" cy="6326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4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74" y="1061050"/>
            <a:ext cx="7451253" cy="56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51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42" y="1061050"/>
            <a:ext cx="7273317" cy="55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4861" y="468782"/>
            <a:ext cx="595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Путь к админке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ru-RU" sz="2400" dirty="0" smtClean="0">
                <a:solidFill>
                  <a:srgbClr val="0070C0"/>
                </a:solidFill>
              </a:rPr>
              <a:t>ваш новый сайт</a:t>
            </a:r>
            <a:r>
              <a:rPr lang="en-US" sz="2400" dirty="0" smtClean="0">
                <a:solidFill>
                  <a:srgbClr val="0070C0"/>
                </a:solidFill>
              </a:rPr>
              <a:t>&gt;/manager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47" y="1034103"/>
            <a:ext cx="7400507" cy="56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4861" y="468782"/>
            <a:ext cx="595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Путь к админке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&lt;</a:t>
            </a:r>
            <a:r>
              <a:rPr lang="ru-RU" sz="2400" dirty="0" smtClean="0">
                <a:solidFill>
                  <a:srgbClr val="0070C0"/>
                </a:solidFill>
              </a:rPr>
              <a:t>ваш новый сайт</a:t>
            </a:r>
            <a:r>
              <a:rPr lang="en-US" sz="2400" dirty="0" smtClean="0">
                <a:solidFill>
                  <a:srgbClr val="0070C0"/>
                </a:solidFill>
              </a:rPr>
              <a:t>&gt;/manager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1" y="1061050"/>
            <a:ext cx="7391839" cy="56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0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 smtClean="0"/>
              <a:t>материалы на странице:</a:t>
            </a:r>
            <a:br>
              <a:rPr lang="ru-RU" dirty="0" smtClean="0"/>
            </a:br>
            <a:r>
              <a:rPr lang="ru-RU" dirty="0">
                <a:solidFill>
                  <a:srgbClr val="1DC1B1"/>
                </a:solidFill>
              </a:rPr>
              <a:t>//</a:t>
            </a:r>
            <a:r>
              <a:rPr lang="en-US" dirty="0">
                <a:solidFill>
                  <a:srgbClr val="1DC1B1"/>
                </a:solidFill>
              </a:rPr>
              <a:t>j.mp/</a:t>
            </a:r>
            <a:r>
              <a:rPr lang="en-US" dirty="0" err="1">
                <a:solidFill>
                  <a:srgbClr val="1DC1B1"/>
                </a:solidFill>
              </a:rPr>
              <a:t>mfpa</a:t>
            </a:r>
            <a:r>
              <a:rPr lang="en-US" dirty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Новый </a:t>
            </a:r>
            <a:r>
              <a:rPr lang="en-US" dirty="0" smtClean="0">
                <a:solidFill>
                  <a:srgbClr val="1DC1B1"/>
                </a:solidFill>
              </a:rPr>
              <a:t>WWW-</a:t>
            </a:r>
            <a:r>
              <a:rPr lang="ru-RU" dirty="0" smtClean="0">
                <a:solidFill>
                  <a:srgbClr val="1DC1B1"/>
                </a:solidFill>
              </a:rPr>
              <a:t>домен в веб-сервере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287631"/>
            <a:ext cx="6185011" cy="5160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29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Дистрибутив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//modx.com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0" y="1178179"/>
            <a:ext cx="6675812" cy="5294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27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Дистрибутив </a:t>
            </a:r>
            <a:r>
              <a:rPr lang="en-US" dirty="0" smtClean="0">
                <a:solidFill>
                  <a:srgbClr val="1DC1B1"/>
                </a:solidFill>
              </a:rPr>
              <a:t>MODX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//modx.com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1"/>
          <a:stretch/>
        </p:blipFill>
        <p:spPr>
          <a:xfrm>
            <a:off x="2386641" y="1178179"/>
            <a:ext cx="7418717" cy="527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2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Загрузка на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winscp.net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5" y="1061049"/>
            <a:ext cx="10133431" cy="5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2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Загрузка на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winscp.net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74"/>
          <a:stretch/>
        </p:blipFill>
        <p:spPr>
          <a:xfrm>
            <a:off x="1052424" y="1178179"/>
            <a:ext cx="10023894" cy="55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Загрузка на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>
                <a:solidFill>
                  <a:srgbClr val="0070C0"/>
                </a:solidFill>
              </a:rPr>
              <a:t>winscp.net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74"/>
          <a:stretch/>
        </p:blipFill>
        <p:spPr>
          <a:xfrm>
            <a:off x="1052424" y="1178179"/>
            <a:ext cx="10023894" cy="55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к</a:t>
            </a:r>
            <a:r>
              <a:rPr lang="ru-RU" dirty="0" smtClean="0">
                <a:solidFill>
                  <a:srgbClr val="1DC1B1"/>
                </a:solidFill>
              </a:rPr>
              <a:t> серверу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719448" y="482255"/>
            <a:ext cx="249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//</a:t>
            </a:r>
            <a:r>
              <a:rPr lang="en-US" sz="2400" dirty="0" smtClean="0">
                <a:solidFill>
                  <a:srgbClr val="0070C0"/>
                </a:solidFill>
              </a:rPr>
              <a:t>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91" y="1583620"/>
            <a:ext cx="9563819" cy="5064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9239" y="1033595"/>
            <a:ext cx="603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Запуск файлового менеджера, команда </a:t>
            </a:r>
            <a:r>
              <a:rPr lang="en-US" sz="3200" dirty="0" smtClean="0">
                <a:solidFill>
                  <a:srgbClr val="0070C0"/>
                </a:solidFill>
              </a:rPr>
              <a:t>mc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4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229</Words>
  <Application>Microsoft Office PowerPoint</Application>
  <PresentationFormat>Широкоэкранный</PresentationFormat>
  <Paragraphs>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Платформа MODX</vt:lpstr>
      <vt:lpstr>Новая База Данных</vt:lpstr>
      <vt:lpstr>Новый WWW-домен в веб-сервере</vt:lpstr>
      <vt:lpstr>Дистрибутив MODX</vt:lpstr>
      <vt:lpstr>Дистрибутив MODX</vt:lpstr>
      <vt:lpstr>Загрузка на сервер</vt:lpstr>
      <vt:lpstr>Загрузка на сервер</vt:lpstr>
      <vt:lpstr>Загрузка на сервер</vt:lpstr>
      <vt:lpstr>Подключение к серверу по SSH</vt:lpstr>
      <vt:lpstr>Подключение к серверу по SSH</vt:lpstr>
      <vt:lpstr>Подключение к серверу по SSH</vt:lpstr>
      <vt:lpstr>Подключение к серверу по SSH</vt:lpstr>
      <vt:lpstr>Подключение к серверу по SSH</vt:lpstr>
      <vt:lpstr>Подключение к серверу по SSH</vt:lpstr>
      <vt:lpstr>Убедитесь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Установка MODX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18</cp:revision>
  <dcterms:created xsi:type="dcterms:W3CDTF">2015-05-12T06:51:14Z</dcterms:created>
  <dcterms:modified xsi:type="dcterms:W3CDTF">2015-05-20T09:12:01Z</dcterms:modified>
</cp:coreProperties>
</file>