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75" r:id="rId4"/>
    <p:sldId id="259" r:id="rId5"/>
    <p:sldId id="271" r:id="rId6"/>
    <p:sldId id="273" r:id="rId7"/>
    <p:sldId id="270" r:id="rId8"/>
    <p:sldId id="274" r:id="rId9"/>
    <p:sldId id="276" r:id="rId10"/>
    <p:sldId id="265" r:id="rId11"/>
    <p:sldId id="269" r:id="rId12"/>
    <p:sldId id="268" r:id="rId13"/>
    <p:sldId id="267" r:id="rId14"/>
    <p:sldId id="262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0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2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5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7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2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1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0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0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9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8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2B5A4-A436-4CBE-B397-3BC9C03C2BAF}" type="datetimeFigureOut">
              <a:rPr lang="ru-RU" smtClean="0"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7565-54F6-450A-8567-149358907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hov.pw/" TargetMode="External"/><Relationship Id="rId2" Type="http://schemas.openxmlformats.org/officeDocument/2006/relationships/hyperlink" Target="mailto:ershov.ily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Введение в </a:t>
            </a:r>
            <a:r>
              <a:rPr lang="en-US" dirty="0" smtClean="0">
                <a:solidFill>
                  <a:srgbClr val="1DC1B1"/>
                </a:solidFill>
              </a:rPr>
              <a:t>PHP-MySQL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Факультет Интернета МФПУ СИНЕРГИЯ</a:t>
            </a:r>
            <a:endParaRPr lang="en-US" dirty="0" smtClean="0"/>
          </a:p>
          <a:p>
            <a:r>
              <a:rPr lang="ru-RU" dirty="0"/>
              <a:t>Курс «Веб-разработка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Илья Ершов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90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DC1B1"/>
                </a:solidFill>
              </a:rPr>
              <a:t>MySQL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Система Управления Базами Данных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хранить большие объёмы данных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делать выборки по параметрам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делать поиск по тексту по подстроке</a:t>
            </a: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372" y="4129624"/>
            <a:ext cx="6867525" cy="233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759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>
                <a:solidFill>
                  <a:srgbClr val="1DC1B1"/>
                </a:solidFill>
              </a:rPr>
              <a:t>MySQL</a:t>
            </a:r>
            <a:r>
              <a:rPr lang="ru-RU" dirty="0" smtClean="0">
                <a:solidFill>
                  <a:srgbClr val="1DC1B1"/>
                </a:solidFill>
              </a:rPr>
              <a:t> </a:t>
            </a:r>
            <a:r>
              <a:rPr lang="ru-RU" dirty="0">
                <a:solidFill>
                  <a:srgbClr val="1DC1B1"/>
                </a:solidFill>
              </a:rPr>
              <a:t>поиск </a:t>
            </a:r>
            <a:r>
              <a:rPr lang="ru-RU" dirty="0" smtClean="0">
                <a:solidFill>
                  <a:srgbClr val="1DC1B1"/>
                </a:solidFill>
              </a:rPr>
              <a:t>в содержимом </a:t>
            </a:r>
            <a:r>
              <a:rPr lang="ru-RU" dirty="0">
                <a:solidFill>
                  <a:srgbClr val="1DC1B1"/>
                </a:solidFill>
              </a:rPr>
              <a:t>по подстроке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69" y="1249252"/>
            <a:ext cx="7701449" cy="511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437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924"/>
          </a:xfrm>
        </p:spPr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Администрирование </a:t>
            </a:r>
            <a:r>
              <a:rPr lang="en-US" dirty="0" smtClean="0">
                <a:solidFill>
                  <a:srgbClr val="1DC1B1"/>
                </a:solidFill>
              </a:rPr>
              <a:t>MySQL</a:t>
            </a:r>
            <a:r>
              <a:rPr lang="ru-RU" dirty="0" smtClean="0">
                <a:solidFill>
                  <a:srgbClr val="1DC1B1"/>
                </a:solidFill>
              </a:rPr>
              <a:t>: </a:t>
            </a:r>
            <a:r>
              <a:rPr lang="en-US" dirty="0" err="1" smtClean="0">
                <a:solidFill>
                  <a:srgbClr val="1DC1B1"/>
                </a:solidFill>
              </a:rPr>
              <a:t>phpMyAdmin</a:t>
            </a:r>
            <a:endParaRPr lang="ru-RU" dirty="0">
              <a:solidFill>
                <a:srgbClr val="1DC1B1"/>
              </a:solidFill>
            </a:endParaRPr>
          </a:p>
        </p:txBody>
      </p:sp>
      <p:pic>
        <p:nvPicPr>
          <p:cNvPr id="1026" name="Picture 2" descr="http://www.phpmyadmin.net/home_page/images/screenshots/us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999" y="1061050"/>
            <a:ext cx="7662982" cy="54944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9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Планировщик задач </a:t>
            </a:r>
            <a:r>
              <a:rPr lang="en-US" dirty="0" smtClean="0">
                <a:solidFill>
                  <a:srgbClr val="1DC1B1"/>
                </a:solidFill>
              </a:rPr>
              <a:t>CRON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создавать расписание запуска скриптов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Каждую минуту</a:t>
            </a: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 в день</a:t>
            </a: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 в неделю</a:t>
            </a: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определённые дни недели</a:t>
            </a: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определённый день месяца</a:t>
            </a: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8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Спасибо за внимание</a:t>
            </a:r>
            <a:endParaRPr lang="ru-RU" dirty="0">
              <a:solidFill>
                <a:srgbClr val="1DC1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7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1DC1B1"/>
                </a:solidFill>
              </a:rPr>
              <a:t>Илья Ершов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5011"/>
            <a:ext cx="10515600" cy="3491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Веб-разработчик, руководитель интернет-проектов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ershov.ilya@gmail.com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Skype: </a:t>
            </a:r>
            <a:r>
              <a:rPr lang="en-US" dirty="0" err="1" smtClean="0"/>
              <a:t>ershov.ilya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www.ershov.pw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44633" y="767358"/>
            <a:ext cx="2809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Ссылки и дополнительные</a:t>
            </a:r>
          </a:p>
          <a:p>
            <a:pPr algn="r"/>
            <a:r>
              <a:rPr lang="ru-RU" dirty="0" smtClean="0"/>
              <a:t>материалы на странице:</a:t>
            </a:r>
            <a:br>
              <a:rPr lang="ru-RU" dirty="0" smtClean="0"/>
            </a:br>
            <a:r>
              <a:rPr lang="ru-RU" dirty="0">
                <a:solidFill>
                  <a:srgbClr val="1DC1B1"/>
                </a:solidFill>
              </a:rPr>
              <a:t>//</a:t>
            </a:r>
            <a:r>
              <a:rPr lang="en-US" dirty="0">
                <a:solidFill>
                  <a:srgbClr val="1DC1B1"/>
                </a:solidFill>
              </a:rPr>
              <a:t>j.mp/</a:t>
            </a:r>
            <a:r>
              <a:rPr lang="en-US" dirty="0" err="1">
                <a:solidFill>
                  <a:srgbClr val="1DC1B1"/>
                </a:solidFill>
              </a:rPr>
              <a:t>mfpa</a:t>
            </a:r>
            <a:r>
              <a:rPr lang="en-US" dirty="0">
                <a:solidFill>
                  <a:srgbClr val="1DC1B1"/>
                </a:solidFill>
              </a:rPr>
              <a:t>-links</a:t>
            </a:r>
            <a:endParaRPr lang="ru-RU" dirty="0">
              <a:solidFill>
                <a:srgbClr val="1DC1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9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Сочетание </a:t>
            </a:r>
            <a:r>
              <a:rPr lang="en-US" dirty="0" smtClean="0">
                <a:solidFill>
                  <a:srgbClr val="1DC1B1"/>
                </a:solidFill>
              </a:rPr>
              <a:t>PHP-MySQL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5600" cy="286688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создавать полноценные серверные приложения, например: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CMS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CRM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ERP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СУБД</a:t>
            </a:r>
          </a:p>
          <a:p>
            <a:pPr lvl="1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интернет-магазины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15" y="3953813"/>
            <a:ext cx="10922481" cy="25810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415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>
                <a:solidFill>
                  <a:srgbClr val="1DC1B1"/>
                </a:solidFill>
              </a:rPr>
              <a:t>PHP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6013361" cy="490195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Широко распространён, 80% сайтов в интернете работает на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PHP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Много программистов, большое сообщество, много учебных ресурсов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Активно развивается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0" y="365125"/>
            <a:ext cx="4574941" cy="6138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177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>
                <a:solidFill>
                  <a:srgbClr val="1DC1B1"/>
                </a:solidFill>
              </a:rPr>
              <a:t>PHP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6013361" cy="490195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Серверный язык программирования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Интерпретируемый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Исполняет команды в консоли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писать скрипты с длительностью исполнения до 30 сек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Является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потомком языка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C++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(как и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JavaScript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Поддерживает ООП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0" y="365125"/>
            <a:ext cx="4574941" cy="6138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154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>
                <a:solidFill>
                  <a:srgbClr val="1DC1B1"/>
                </a:solidFill>
              </a:rPr>
              <a:t>PHP</a:t>
            </a:r>
            <a:r>
              <a:rPr lang="ru-RU" dirty="0" smtClean="0">
                <a:solidFill>
                  <a:srgbClr val="1DC1B1"/>
                </a:solidFill>
              </a:rPr>
              <a:t> – интерпретируемый язык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6258059" cy="490195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Можно делать вставки в текст страницы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Нет необходимости компилировать (процесс подобный архивированию, переводит программу в машинный язык двоичных кодов)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Тормозит при сложных вычислительных операциях: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Работа со строками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122" name="Picture 2" descr="http://i.stack.imgur.com/YXkk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412" y="1439984"/>
            <a:ext cx="3429000" cy="2286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25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Скомпилированный фреймворк </a:t>
            </a:r>
            <a:r>
              <a:rPr lang="en-US" dirty="0" smtClean="0">
                <a:solidFill>
                  <a:srgbClr val="1DC1B1"/>
                </a:solidFill>
              </a:rPr>
              <a:t>PHP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6013361" cy="490195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http://phalconphp.com/ru/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Альтернатива для тех случаев, когда недостаточно быстродействия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Менее гибкий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487" y="1558344"/>
            <a:ext cx="4200525" cy="3667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527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en-US" dirty="0" smtClean="0">
                <a:solidFill>
                  <a:srgbClr val="1DC1B1"/>
                </a:solidFill>
              </a:rPr>
              <a:t>PHP</a:t>
            </a:r>
            <a:r>
              <a:rPr lang="ru-RU" dirty="0" smtClean="0">
                <a:solidFill>
                  <a:srgbClr val="1DC1B1"/>
                </a:solidFill>
              </a:rPr>
              <a:t> синтаксис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10842938" cy="49019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&lt;title&gt;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Тестируем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PHP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&lt;/title&gt;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&lt;/head&gt;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>
                <a:solidFill>
                  <a:srgbClr val="0070C0"/>
                </a:solidFill>
              </a:rPr>
              <a:t>&lt;?</a:t>
            </a:r>
            <a:r>
              <a:rPr lang="en-US" dirty="0" err="1">
                <a:solidFill>
                  <a:srgbClr val="0070C0"/>
                </a:solidFill>
              </a:rPr>
              <a:t>php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echo 'Hello, world!';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?&gt;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&lt;/body&gt;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025" y="857921"/>
            <a:ext cx="3533775" cy="1123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937" y="2932796"/>
            <a:ext cx="3409950" cy="64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488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Возможности </a:t>
            </a:r>
            <a:r>
              <a:rPr lang="en-US" dirty="0" smtClean="0">
                <a:solidFill>
                  <a:srgbClr val="1DC1B1"/>
                </a:solidFill>
              </a:rPr>
              <a:t>PHP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10842938" cy="4901955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Может принимать данные отправляемые формами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JavaScript</a:t>
            </a:r>
          </a:p>
          <a:p>
            <a:r>
              <a:rPr lang="ru-RU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Может производить сложные вычисления и реализовывать логику</a:t>
            </a:r>
          </a:p>
          <a:p>
            <a:r>
              <a:rPr lang="ru-RU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Защищённая обработка данных, шифрование</a:t>
            </a:r>
          </a:p>
          <a:p>
            <a:r>
              <a:rPr lang="ru-RU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Отправлять данные и делать запросы из Баз </a:t>
            </a:r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Данных</a:t>
            </a:r>
          </a:p>
          <a:p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Данные хранимые на сервере защищены</a:t>
            </a:r>
          </a:p>
          <a:p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поддерживает «общение» с другими программами на сервере через технические протоколы</a:t>
            </a:r>
          </a:p>
          <a:p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поддерживает «общение» с другими сайтами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серверами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ru-RU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через протокол </a:t>
            </a:r>
            <a:r>
              <a:rPr 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RESTful</a:t>
            </a:r>
            <a:endParaRPr lang="ru-RU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2400" dirty="0" smtClean="0"/>
          </a:p>
          <a:p>
            <a:endParaRPr lang="ru-RU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ru-RU" dirty="0" smtClean="0">
                <a:solidFill>
                  <a:srgbClr val="1DC1B1"/>
                </a:solidFill>
              </a:rPr>
              <a:t>Возможности </a:t>
            </a:r>
            <a:r>
              <a:rPr lang="en-US" dirty="0" err="1" smtClean="0">
                <a:solidFill>
                  <a:srgbClr val="1DC1B1"/>
                </a:solidFill>
              </a:rPr>
              <a:t>RESTful</a:t>
            </a:r>
            <a:endParaRPr lang="ru-RU" dirty="0">
              <a:solidFill>
                <a:srgbClr val="1DC1B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10842938" cy="490195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Простота </a:t>
            </a:r>
            <a:r>
              <a:rPr lang="ru-RU" sz="2400" dirty="0"/>
              <a:t>интерфейсов</a:t>
            </a:r>
            <a:endParaRPr lang="en-US" sz="2400" dirty="0"/>
          </a:p>
          <a:p>
            <a:r>
              <a:rPr lang="ru-RU" sz="2400" dirty="0" smtClean="0"/>
              <a:t>Легкость </a:t>
            </a:r>
            <a:r>
              <a:rPr lang="ru-RU" sz="2400" dirty="0"/>
              <a:t>внесения изменений</a:t>
            </a:r>
            <a:endParaRPr lang="en-US" sz="2400" dirty="0"/>
          </a:p>
          <a:p>
            <a:r>
              <a:rPr lang="ru-RU" sz="2400" dirty="0" smtClean="0"/>
              <a:t>Масштабируемость</a:t>
            </a:r>
          </a:p>
          <a:p>
            <a:r>
              <a:rPr lang="ru-RU" sz="2400" dirty="0"/>
              <a:t>Надёжность (за счет отсутствия необходимости сохранять информацию о состоянии клиента</a:t>
            </a:r>
            <a:r>
              <a:rPr lang="en-US" sz="2400" smtClean="0"/>
              <a:t>)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Передача данных </a:t>
            </a:r>
            <a:r>
              <a:rPr lang="ru-RU" sz="2400" dirty="0" smtClean="0">
                <a:solidFill>
                  <a:srgbClr val="0070C0"/>
                </a:solidFill>
              </a:rPr>
              <a:t>клиент-сервер</a:t>
            </a:r>
          </a:p>
          <a:p>
            <a:r>
              <a:rPr lang="ru-RU" sz="2400" dirty="0" smtClean="0"/>
              <a:t>Передача данных </a:t>
            </a:r>
            <a:r>
              <a:rPr lang="ru-RU" sz="2400" dirty="0" smtClean="0">
                <a:solidFill>
                  <a:srgbClr val="0070C0"/>
                </a:solidFill>
              </a:rPr>
              <a:t>сервер-сервер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/>
          </a:p>
          <a:p>
            <a:endParaRPr lang="ru-RU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97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326</Words>
  <Application>Microsoft Office PowerPoint</Application>
  <PresentationFormat>Широкоэкранный</PresentationFormat>
  <Paragraphs>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Введение в PHP-MySQL</vt:lpstr>
      <vt:lpstr>Сочетание PHP-MySQL</vt:lpstr>
      <vt:lpstr>PHP</vt:lpstr>
      <vt:lpstr>PHP</vt:lpstr>
      <vt:lpstr>PHP – интерпретируемый язык</vt:lpstr>
      <vt:lpstr>Скомпилированный фреймворк PHP</vt:lpstr>
      <vt:lpstr>PHP синтаксис</vt:lpstr>
      <vt:lpstr>Возможности PHP</vt:lpstr>
      <vt:lpstr>Возможности RESTful</vt:lpstr>
      <vt:lpstr>MySQL</vt:lpstr>
      <vt:lpstr>MySQL поиск в содержимом по подстроке</vt:lpstr>
      <vt:lpstr>Администрирование MySQL: phpMyAdmin</vt:lpstr>
      <vt:lpstr>Планировщик задач CRON</vt:lpstr>
      <vt:lpstr>Спасибо за внимание</vt:lpstr>
      <vt:lpstr>Илья Ершов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«Веб-разработка»</dc:title>
  <dc:creator>Ершов Илья Николаевич</dc:creator>
  <cp:lastModifiedBy>Ершов Илья Николаевич</cp:lastModifiedBy>
  <cp:revision>32</cp:revision>
  <dcterms:created xsi:type="dcterms:W3CDTF">2015-05-12T06:51:14Z</dcterms:created>
  <dcterms:modified xsi:type="dcterms:W3CDTF">2015-06-02T06:59:12Z</dcterms:modified>
</cp:coreProperties>
</file>