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2" r:id="rId11"/>
    <p:sldId id="273" r:id="rId12"/>
    <p:sldId id="275" r:id="rId13"/>
    <p:sldId id="276" r:id="rId14"/>
    <p:sldId id="293" r:id="rId15"/>
    <p:sldId id="294" r:id="rId16"/>
    <p:sldId id="281" r:id="rId17"/>
    <p:sldId id="282" r:id="rId18"/>
    <p:sldId id="283" r:id="rId19"/>
    <p:sldId id="277" r:id="rId20"/>
    <p:sldId id="278" r:id="rId21"/>
    <p:sldId id="279" r:id="rId22"/>
    <p:sldId id="280" r:id="rId23"/>
    <p:sldId id="286" r:id="rId24"/>
    <p:sldId id="287" r:id="rId25"/>
    <p:sldId id="288" r:id="rId26"/>
    <p:sldId id="289" r:id="rId27"/>
    <p:sldId id="290" r:id="rId28"/>
    <p:sldId id="291" r:id="rId29"/>
    <p:sldId id="284" r:id="rId30"/>
    <p:sldId id="285" r:id="rId31"/>
    <p:sldId id="292" r:id="rId32"/>
    <p:sldId id="262" r:id="rId33"/>
    <p:sldId id="26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шов Илья Николаевич" initials="ЕИН" lastIdx="1" clrIdx="0">
    <p:extLst>
      <p:ext uri="{19B8F6BF-5375-455C-9EA6-DF929625EA0E}">
        <p15:presenceInfo xmlns:p15="http://schemas.microsoft.com/office/powerpoint/2012/main" userId="S-1-5-21-2542494797-2759003736-1566031932-17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Безопасность сайта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919" y="1293962"/>
            <a:ext cx="6836163" cy="524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09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90" y="1268083"/>
            <a:ext cx="7019220" cy="541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08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40" y="1230845"/>
            <a:ext cx="6832120" cy="525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3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682" y="1371600"/>
            <a:ext cx="6711351" cy="5213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90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Перебор всех вариантов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Количество комбинаций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12416457054691003038858224001</a:t>
            </a:r>
            <a:r>
              <a:rPr lang="ru-RU" b="1" dirty="0" smtClean="0"/>
              <a:t> = 29 разрядов</a:t>
            </a:r>
          </a:p>
          <a:p>
            <a:pPr marL="0" indent="0">
              <a:buNone/>
            </a:pPr>
            <a:r>
              <a:rPr lang="ru-RU" b="1" dirty="0" smtClean="0"/>
              <a:t>В день 1 сервер может перебрать 86400 комбинаций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Общее </a:t>
            </a:r>
            <a:r>
              <a:rPr lang="ru-RU" b="1" dirty="0"/>
              <a:t>количество дней</a:t>
            </a:r>
            <a:br>
              <a:rPr lang="ru-RU" b="1" dirty="0"/>
            </a:br>
            <a:r>
              <a:rPr lang="ru-RU" b="1" dirty="0" smtClean="0"/>
              <a:t>143708993688553275912710 = 24 разряда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Количество лет</a:t>
            </a:r>
            <a:br>
              <a:rPr lang="ru-RU" b="1" dirty="0"/>
            </a:br>
            <a:r>
              <a:rPr lang="ru-RU" b="1" dirty="0" smtClean="0"/>
              <a:t>393723270379598016199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490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Количество сессий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Количество пользователей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42 600 000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Количество сессий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127800000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Количество лет на подбор одной сессии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3080776763533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1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SQL-</a:t>
            </a:r>
            <a:r>
              <a:rPr lang="ru-RU" b="1" dirty="0" smtClean="0">
                <a:solidFill>
                  <a:srgbClr val="1DC1B1"/>
                </a:solidFill>
              </a:rPr>
              <a:t>инъекция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1026" name="Picture 2" descr="https://googl3inurl.files.wordpress.com/2012/07/9lessons-injection1.png?w=400&amp;h=3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8814" y="1509622"/>
            <a:ext cx="6694373" cy="46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0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Trap 4 hacker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REMOTE_ADDR</a:t>
            </a:r>
            <a:r>
              <a:rPr lang="en-US" b="1" dirty="0"/>
              <a:t>		</a:t>
            </a:r>
            <a:r>
              <a:rPr lang="en-US" b="1" dirty="0" smtClean="0"/>
              <a:t>   182.114.228.70</a:t>
            </a:r>
            <a:endParaRPr lang="en-US" b="1" dirty="0"/>
          </a:p>
          <a:p>
            <a:pPr marL="0" indent="0">
              <a:buNone/>
            </a:pPr>
            <a:r>
              <a:rPr lang="ru-RU" b="1" dirty="0" smtClean="0"/>
              <a:t>Попытка </a:t>
            </a:r>
            <a:r>
              <a:rPr lang="ru-RU" b="1" dirty="0"/>
              <a:t>1		от 21-05-2014 13:37:53</a:t>
            </a:r>
          </a:p>
          <a:p>
            <a:pPr marL="0" indent="0">
              <a:buNone/>
            </a:pPr>
            <a:r>
              <a:rPr lang="en-US" b="1" dirty="0"/>
              <a:t>HOST DNS NAME		</a:t>
            </a:r>
            <a:r>
              <a:rPr lang="en-US" b="1" dirty="0" smtClean="0"/>
              <a:t>        </a:t>
            </a:r>
            <a:r>
              <a:rPr lang="en-US" b="1" dirty="0" err="1" smtClean="0"/>
              <a:t>hn.kd.ny.adsl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REQUEST_URI</a:t>
            </a:r>
            <a:r>
              <a:rPr lang="en-US" b="1" dirty="0"/>
              <a:t>		/</a:t>
            </a:r>
            <a:r>
              <a:rPr lang="en-US" b="1" dirty="0">
                <a:solidFill>
                  <a:srgbClr val="FF0000"/>
                </a:solidFill>
              </a:rPr>
              <a:t>admin</a:t>
            </a:r>
            <a:r>
              <a:rPr lang="en-US" b="1" dirty="0"/>
              <a:t>/</a:t>
            </a:r>
            <a:r>
              <a:rPr lang="en-US" b="1" dirty="0" err="1">
                <a:solidFill>
                  <a:srgbClr val="FF0000"/>
                </a:solidFill>
              </a:rPr>
              <a:t>fckeditor</a:t>
            </a:r>
            <a:r>
              <a:rPr lang="en-US" b="1" dirty="0"/>
              <a:t>/editor/</a:t>
            </a:r>
            <a:r>
              <a:rPr lang="en-US" b="1" dirty="0" err="1"/>
              <a:t>filemanager</a:t>
            </a:r>
            <a:r>
              <a:rPr lang="en-US" b="1" dirty="0"/>
              <a:t>/browser/default/connectors/</a:t>
            </a:r>
            <a:r>
              <a:rPr lang="en-US" b="1" dirty="0" err="1">
                <a:solidFill>
                  <a:srgbClr val="FF0000"/>
                </a:solidFill>
              </a:rPr>
              <a:t>connector.php</a:t>
            </a:r>
            <a:r>
              <a:rPr lang="en-US" b="1" dirty="0" err="1"/>
              <a:t>?Command</a:t>
            </a:r>
            <a:r>
              <a:rPr lang="en-US" b="1" dirty="0"/>
              <a:t>=</a:t>
            </a:r>
            <a:r>
              <a:rPr lang="en-US" b="1" dirty="0" err="1">
                <a:solidFill>
                  <a:srgbClr val="FF0000"/>
                </a:solidFill>
              </a:rPr>
              <a:t>GetFoldersAndFiles</a:t>
            </a:r>
            <a:r>
              <a:rPr lang="en-US" b="1" dirty="0" err="1"/>
              <a:t>&amp;Type</a:t>
            </a:r>
            <a:r>
              <a:rPr lang="en-US" b="1" dirty="0"/>
              <a:t>=</a:t>
            </a:r>
            <a:r>
              <a:rPr lang="en-US" b="1" dirty="0" err="1"/>
              <a:t>Image&amp;</a:t>
            </a:r>
            <a:r>
              <a:rPr lang="en-US" b="1" dirty="0" err="1">
                <a:solidFill>
                  <a:srgbClr val="FF0000"/>
                </a:solidFill>
              </a:rPr>
              <a:t>CurrentFolder</a:t>
            </a:r>
            <a:r>
              <a:rPr lang="en-US" b="1" dirty="0"/>
              <a:t>=/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Регион</a:t>
            </a:r>
            <a:r>
              <a:rPr lang="ru-RU" b="1" dirty="0"/>
              <a:t>			Китай </a:t>
            </a:r>
            <a:r>
              <a:rPr lang="ru-RU" b="1" dirty="0" smtClean="0"/>
              <a:t>- Чжэнчжоу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69869" y="365126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1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Trap 4 hacker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REMOTE_ADDR		208.79.95.226</a:t>
            </a:r>
          </a:p>
          <a:p>
            <a:pPr marL="0" indent="0">
              <a:buNone/>
            </a:pPr>
            <a:r>
              <a:rPr lang="ru-RU" b="1" dirty="0"/>
              <a:t>Попытка 1		от 6-07-2014 20:47:21</a:t>
            </a:r>
          </a:p>
          <a:p>
            <a:pPr marL="0" indent="0">
              <a:buNone/>
            </a:pPr>
            <a:r>
              <a:rPr lang="ru-RU" b="1" dirty="0"/>
              <a:t>HOST DNS NAME		eeyore.smith-family.com</a:t>
            </a:r>
          </a:p>
          <a:p>
            <a:pPr marL="0" indent="0">
              <a:buNone/>
            </a:pPr>
            <a:r>
              <a:rPr lang="ru-RU" b="1" dirty="0"/>
              <a:t>HTTP_USER_AGENT	</a:t>
            </a:r>
          </a:p>
          <a:p>
            <a:pPr marL="0" indent="0">
              <a:buNone/>
            </a:pPr>
            <a:r>
              <a:rPr lang="ru-RU" b="1" dirty="0"/>
              <a:t>REQUEST_URI		/</a:t>
            </a:r>
            <a:r>
              <a:rPr lang="ru-RU" b="1" dirty="0" err="1">
                <a:solidFill>
                  <a:srgbClr val="FF0000"/>
                </a:solidFill>
              </a:rPr>
              <a:t>administrator</a:t>
            </a:r>
            <a:r>
              <a:rPr lang="ru-RU" b="1" dirty="0"/>
              <a:t>/</a:t>
            </a:r>
            <a:r>
              <a:rPr lang="ru-RU" b="1" dirty="0" err="1">
                <a:solidFill>
                  <a:srgbClr val="FF0000"/>
                </a:solidFill>
              </a:rPr>
              <a:t>components</a:t>
            </a:r>
            <a:r>
              <a:rPr lang="ru-RU" b="1" dirty="0"/>
              <a:t>/</a:t>
            </a:r>
            <a:r>
              <a:rPr lang="ru-RU" b="1" dirty="0" err="1"/>
              <a:t>com_extended_registration</a:t>
            </a:r>
            <a:r>
              <a:rPr lang="ru-RU" b="1" dirty="0"/>
              <a:t>/</a:t>
            </a:r>
            <a:r>
              <a:rPr lang="ru-RU" b="1" dirty="0" err="1">
                <a:solidFill>
                  <a:srgbClr val="FF0000"/>
                </a:solidFill>
              </a:rPr>
              <a:t>admin.extended_registration.php</a:t>
            </a:r>
            <a:r>
              <a:rPr lang="ru-RU" b="1" dirty="0" err="1"/>
              <a:t>?mos</a:t>
            </a:r>
            <a:r>
              <a:rPr lang="ru-RU" b="1" dirty="0" err="1">
                <a:solidFill>
                  <a:srgbClr val="FF0000"/>
                </a:solidFill>
              </a:rPr>
              <a:t>Config_absolute_path</a:t>
            </a:r>
            <a:r>
              <a:rPr lang="ru-RU" b="1" dirty="0"/>
              <a:t>=http://www.google.com/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humans</a:t>
            </a:r>
            <a:r>
              <a:rPr lang="ru-RU" b="1" dirty="0">
                <a:solidFill>
                  <a:srgbClr val="FF0000"/>
                </a:solidFill>
              </a:rPr>
              <a:t>.txt</a:t>
            </a:r>
            <a:r>
              <a:rPr lang="ru-RU" b="1" dirty="0"/>
              <a:t>?</a:t>
            </a:r>
          </a:p>
          <a:p>
            <a:pPr marL="0" indent="0">
              <a:buNone/>
            </a:pPr>
            <a:r>
              <a:rPr lang="ru-RU" b="1" dirty="0"/>
              <a:t>Регион			США - </a:t>
            </a:r>
            <a:r>
              <a:rPr lang="ru-RU" b="1" dirty="0" err="1"/>
              <a:t>Сильмар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69869" y="365126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0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Шелл </a:t>
            </a:r>
            <a:r>
              <a:rPr lang="en-US" b="1" dirty="0" err="1" smtClean="0">
                <a:solidFill>
                  <a:srgbClr val="1DC1B1"/>
                </a:solidFill>
              </a:rPr>
              <a:t>p.a.s</a:t>
            </a:r>
            <a:r>
              <a:rPr lang="en-US" b="1" dirty="0" smtClean="0">
                <a:solidFill>
                  <a:srgbClr val="1DC1B1"/>
                </a:solidFill>
              </a:rPr>
              <a:t>. 2.0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9" y="3209026"/>
            <a:ext cx="9286983" cy="1468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77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Зачем взламывают сайты?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Заражение страниц сайта </a:t>
            </a:r>
            <a:r>
              <a:rPr lang="ru-RU" b="1" dirty="0" smtClean="0"/>
              <a:t>вирусами </a:t>
            </a:r>
            <a:r>
              <a:rPr lang="ru-RU" b="1" dirty="0"/>
              <a:t>для последующих атак посетителей</a:t>
            </a:r>
          </a:p>
          <a:p>
            <a:r>
              <a:rPr lang="ru-RU" b="1" dirty="0"/>
              <a:t>Взлом базы данных </a:t>
            </a:r>
            <a:r>
              <a:rPr lang="ru-RU" b="1" dirty="0" smtClean="0"/>
              <a:t>сайта, кража </a:t>
            </a:r>
            <a:r>
              <a:rPr lang="ru-RU" b="1" dirty="0"/>
              <a:t>конфиденциальной </a:t>
            </a:r>
            <a:r>
              <a:rPr lang="ru-RU" b="1" dirty="0" smtClean="0"/>
              <a:t>информации</a:t>
            </a:r>
          </a:p>
          <a:p>
            <a:r>
              <a:rPr lang="ru-RU" b="1" dirty="0"/>
              <a:t>Взлом сайта для размещения SEO </a:t>
            </a:r>
            <a:r>
              <a:rPr lang="ru-RU" b="1" dirty="0" smtClean="0"/>
              <a:t>ссылок</a:t>
            </a:r>
          </a:p>
          <a:p>
            <a:r>
              <a:rPr lang="ru-RU" b="1" dirty="0"/>
              <a:t>Заказной взлом сайта</a:t>
            </a:r>
          </a:p>
          <a:p>
            <a:r>
              <a:rPr lang="ru-RU" b="1" dirty="0" smtClean="0"/>
              <a:t>Подмена информации на сайте</a:t>
            </a:r>
          </a:p>
          <a:p>
            <a:r>
              <a:rPr lang="ru-RU" b="1" dirty="0" smtClean="0"/>
              <a:t>Создание распределённой вычислительной сети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272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Шелл </a:t>
            </a:r>
            <a:r>
              <a:rPr lang="en-US" b="1" dirty="0" err="1" smtClean="0">
                <a:solidFill>
                  <a:srgbClr val="1DC1B1"/>
                </a:solidFill>
              </a:rPr>
              <a:t>p.a.s</a:t>
            </a:r>
            <a:r>
              <a:rPr lang="en-US" b="1" dirty="0" smtClean="0">
                <a:solidFill>
                  <a:srgbClr val="1DC1B1"/>
                </a:solidFill>
              </a:rPr>
              <a:t>. 2.0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25" y="1397478"/>
            <a:ext cx="8533071" cy="5002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2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Шелл </a:t>
            </a:r>
            <a:r>
              <a:rPr lang="en-US" b="1" dirty="0" err="1" smtClean="0">
                <a:solidFill>
                  <a:srgbClr val="1DC1B1"/>
                </a:solidFill>
              </a:rPr>
              <a:t>p.a.s</a:t>
            </a:r>
            <a:r>
              <a:rPr lang="en-US" b="1" dirty="0" smtClean="0">
                <a:solidFill>
                  <a:srgbClr val="1DC1B1"/>
                </a:solidFill>
              </a:rPr>
              <a:t>. 2.0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4" y="1345721"/>
            <a:ext cx="7206434" cy="5281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42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Шелл </a:t>
            </a:r>
            <a:r>
              <a:rPr lang="en-US" b="1" dirty="0" err="1" smtClean="0">
                <a:solidFill>
                  <a:srgbClr val="1DC1B1"/>
                </a:solidFill>
              </a:rPr>
              <a:t>p.a.s</a:t>
            </a:r>
            <a:r>
              <a:rPr lang="en-US" b="1" dirty="0" smtClean="0">
                <a:solidFill>
                  <a:srgbClr val="1DC1B1"/>
                </a:solidFill>
              </a:rPr>
              <a:t>. 2.0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96" y="1300543"/>
            <a:ext cx="8428007" cy="5346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5286" y="632047"/>
            <a:ext cx="6278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Обфускация</a:t>
            </a:r>
            <a:r>
              <a:rPr lang="ru-RU" sz="3200" b="1" dirty="0" smtClean="0"/>
              <a:t> (маскирование кода)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8994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Бе</a:t>
            </a:r>
            <a:r>
              <a:rPr lang="ru-RU" dirty="0">
                <a:solidFill>
                  <a:srgbClr val="1DC1B1"/>
                </a:solidFill>
              </a:rPr>
              <a:t>з</a:t>
            </a:r>
            <a:r>
              <a:rPr lang="ru-RU" dirty="0" smtClean="0">
                <a:solidFill>
                  <a:srgbClr val="1DC1B1"/>
                </a:solidFill>
              </a:rPr>
              <a:t>опасность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76" y="1191788"/>
            <a:ext cx="6434067" cy="500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06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Joomla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3" y="1086928"/>
            <a:ext cx="7436033" cy="514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51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Joomla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13" y="1086928"/>
            <a:ext cx="7474851" cy="5169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95" y="1360439"/>
            <a:ext cx="2871537" cy="58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528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Wordpress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35" y="1086928"/>
            <a:ext cx="7452330" cy="535123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31" y="1179736"/>
            <a:ext cx="2959401" cy="711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05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Безопасность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460" y="469985"/>
            <a:ext cx="2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//exploit-db.com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79" y="948904"/>
            <a:ext cx="21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MODX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47" y="1191788"/>
            <a:ext cx="8576562" cy="509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57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Как защититься?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Фильтруйте все данные поступающие от пользователей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Меняйте </a:t>
            </a:r>
            <a:r>
              <a:rPr lang="ru-RU" b="1" dirty="0"/>
              <a:t>префиксы таблиц базы </a:t>
            </a:r>
            <a:r>
              <a:rPr lang="ru-RU" b="1" dirty="0" smtClean="0"/>
              <a:t>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Переопределяйте </a:t>
            </a:r>
            <a:r>
              <a:rPr lang="ru-RU" b="1" dirty="0" smtClean="0"/>
              <a:t>путь </a:t>
            </a:r>
            <a:r>
              <a:rPr lang="ru-RU" b="1" dirty="0"/>
              <a:t>к </a:t>
            </a:r>
            <a:r>
              <a:rPr lang="ru-RU" b="1" dirty="0" smtClean="0"/>
              <a:t>админке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Закрывайте </a:t>
            </a:r>
            <a:r>
              <a:rPr lang="ru-RU" b="1" dirty="0"/>
              <a:t>к </a:t>
            </a:r>
            <a:r>
              <a:rPr lang="ru-RU" b="1" dirty="0" smtClean="0"/>
              <a:t>уязвимым разделам </a:t>
            </a:r>
            <a:r>
              <a:rPr lang="ru-RU" b="1" dirty="0"/>
              <a:t>доступ по IP </a:t>
            </a:r>
            <a:r>
              <a:rPr lang="ru-RU" b="1" dirty="0" smtClean="0"/>
              <a:t>адресу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Протоколируйте попытки проникновения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Обновляйте всё ПО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9869" y="365126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02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098" name="Picture 2" descr="http://promo-creative.com/img/docs/modx/revolution/getting_started/installation/advanced/param_context_mo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67" y="274173"/>
            <a:ext cx="6455612" cy="639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430" y="1252911"/>
            <a:ext cx="3461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Подмена пути к админке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25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Как взламывают сайты?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8"/>
            <a:ext cx="10515600" cy="494338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Человеческий фактор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Подбор пароля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Кража </a:t>
            </a:r>
            <a:r>
              <a:rPr lang="en-US" b="1" dirty="0" smtClean="0"/>
              <a:t>Cookie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Подброс исполняемых файлов на хостинг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 smtClean="0"/>
              <a:t>Шеллы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 smtClean="0"/>
              <a:t>Вирусы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SQL-</a:t>
            </a:r>
            <a:r>
              <a:rPr lang="ru-RU" b="1" dirty="0" smtClean="0"/>
              <a:t>инъекция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b="1" dirty="0" smtClean="0"/>
              <a:t>Для извлечения пароля админа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b="1" dirty="0" smtClean="0"/>
              <a:t>Для прямого манипулирования БД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b="1" dirty="0" smtClean="0"/>
              <a:t>Для подброса на сервер исполняемых файлов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Уязвимости серверного ПО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6683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30" y="1252911"/>
            <a:ext cx="2695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Подмена префикса</a:t>
            </a:r>
            <a:br>
              <a:rPr lang="ru-RU" sz="2400" dirty="0" smtClean="0"/>
            </a:br>
            <a:r>
              <a:rPr lang="ru-RU" sz="2400" dirty="0" smtClean="0"/>
              <a:t>таблиц</a:t>
            </a:r>
            <a:endParaRPr lang="ru-RU" sz="2400" dirty="0"/>
          </a:p>
        </p:txBody>
      </p:sp>
      <p:pic>
        <p:nvPicPr>
          <p:cNvPr id="6146" name="Picture 2" descr="http://codingpad.maryspad.com/wp-content/uploads/2010/08/installrevo2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68" y="442763"/>
            <a:ext cx="8091402" cy="58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71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Запрет доступа чужим </a:t>
            </a:r>
            <a:r>
              <a:rPr lang="ru-RU" b="1" dirty="0">
                <a:solidFill>
                  <a:srgbClr val="1DC1B1"/>
                </a:solidFill>
              </a:rPr>
              <a:t>IP </a:t>
            </a:r>
            <a:r>
              <a:rPr lang="ru-RU" b="1" dirty="0" smtClean="0">
                <a:solidFill>
                  <a:srgbClr val="1DC1B1"/>
                </a:solidFill>
              </a:rPr>
              <a:t>адресам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Файл </a:t>
            </a:r>
            <a:r>
              <a:rPr lang="en-US" b="1" dirty="0" smtClean="0"/>
              <a:t>admin/.</a:t>
            </a:r>
            <a:r>
              <a:rPr lang="en-US" b="1" dirty="0" err="1" smtClean="0"/>
              <a:t>htaccess</a:t>
            </a:r>
            <a:endParaRPr lang="ru-RU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RewriteEngine</a:t>
            </a:r>
            <a:r>
              <a:rPr lang="en-US" b="1" dirty="0" smtClean="0"/>
              <a:t> </a:t>
            </a:r>
            <a:r>
              <a:rPr lang="en-US" b="1" dirty="0"/>
              <a:t>Off</a:t>
            </a:r>
          </a:p>
          <a:p>
            <a:pPr marL="0" indent="0">
              <a:buNone/>
            </a:pPr>
            <a:r>
              <a:rPr lang="en-US" b="1" dirty="0" smtClean="0"/>
              <a:t>Order </a:t>
            </a:r>
            <a:r>
              <a:rPr lang="en-US" b="1" dirty="0" err="1"/>
              <a:t>deny,allow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Deny from all</a:t>
            </a:r>
          </a:p>
          <a:p>
            <a:pPr marL="0" indent="0">
              <a:buNone/>
            </a:pPr>
            <a:r>
              <a:rPr lang="en-US" b="1" dirty="0" smtClean="0"/>
              <a:t>Allow </a:t>
            </a:r>
            <a:r>
              <a:rPr lang="en-US" b="1" dirty="0"/>
              <a:t>from </a:t>
            </a:r>
            <a:r>
              <a:rPr lang="en-US" b="1" dirty="0" smtClean="0">
                <a:solidFill>
                  <a:srgbClr val="1DC1B1"/>
                </a:solidFill>
              </a:rPr>
              <a:t>122.233.122.223</a:t>
            </a:r>
            <a:r>
              <a:rPr lang="en-US" b="1" dirty="0"/>
              <a:t>	# home</a:t>
            </a:r>
          </a:p>
          <a:p>
            <a:pPr marL="0" indent="0">
              <a:buNone/>
            </a:pPr>
            <a:r>
              <a:rPr lang="en-US" b="1" dirty="0"/>
              <a:t>Allow from </a:t>
            </a:r>
            <a:r>
              <a:rPr lang="en-US" b="1" dirty="0" smtClean="0">
                <a:solidFill>
                  <a:srgbClr val="1DC1B1"/>
                </a:solidFill>
              </a:rPr>
              <a:t>122.233.122.224</a:t>
            </a:r>
            <a:r>
              <a:rPr lang="en-US" b="1" dirty="0" smtClean="0"/>
              <a:t> </a:t>
            </a:r>
            <a:r>
              <a:rPr lang="en-US" b="1" dirty="0"/>
              <a:t>	# </a:t>
            </a:r>
            <a:r>
              <a:rPr lang="en-US" b="1" dirty="0" smtClean="0"/>
              <a:t>work</a:t>
            </a:r>
            <a:endParaRPr lang="en-US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8336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Как защититься?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Фильтруйте все данные поступающие от пользователей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Меняйте </a:t>
            </a:r>
            <a:r>
              <a:rPr lang="ru-RU" b="1" dirty="0"/>
              <a:t>префиксы таблиц базы </a:t>
            </a:r>
            <a:r>
              <a:rPr lang="ru-RU" b="1" dirty="0" smtClean="0"/>
              <a:t>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Переопределяйте </a:t>
            </a:r>
            <a:r>
              <a:rPr lang="ru-RU" b="1" dirty="0" smtClean="0"/>
              <a:t>путь </a:t>
            </a:r>
            <a:r>
              <a:rPr lang="ru-RU" b="1" dirty="0"/>
              <a:t>к </a:t>
            </a:r>
            <a:r>
              <a:rPr lang="ru-RU" b="1" dirty="0" smtClean="0"/>
              <a:t>админке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Закрывайте </a:t>
            </a:r>
            <a:r>
              <a:rPr lang="ru-RU" b="1" dirty="0"/>
              <a:t>к </a:t>
            </a:r>
            <a:r>
              <a:rPr lang="ru-RU" b="1" dirty="0" smtClean="0"/>
              <a:t>уязвимым разделам </a:t>
            </a:r>
            <a:r>
              <a:rPr lang="ru-RU" b="1" dirty="0"/>
              <a:t>доступ по IP </a:t>
            </a:r>
            <a:r>
              <a:rPr lang="ru-RU" b="1" dirty="0" smtClean="0"/>
              <a:t>адресу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Протоколируйте попытки проникновения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Обновляйте всё ПО</a:t>
            </a: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557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79" y="1395361"/>
            <a:ext cx="6901043" cy="5014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90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1215"/>
            <a:ext cx="7757010" cy="4882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958" y="4270076"/>
            <a:ext cx="6406726" cy="1811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57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32" y="1483744"/>
            <a:ext cx="7677335" cy="4928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85" y="1242204"/>
            <a:ext cx="6917830" cy="5201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65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Кража </a:t>
            </a:r>
            <a:r>
              <a:rPr lang="en-US" b="1" dirty="0" smtClean="0">
                <a:solidFill>
                  <a:srgbClr val="1DC1B1"/>
                </a:solidFill>
              </a:rPr>
              <a:t>Cookie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048" y="1224951"/>
            <a:ext cx="7009904" cy="5331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806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330</Words>
  <Application>Microsoft Office PowerPoint</Application>
  <PresentationFormat>Широкоэкранный</PresentationFormat>
  <Paragraphs>134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Безопасность сайта </vt:lpstr>
      <vt:lpstr>Зачем взламывают сайты?</vt:lpstr>
      <vt:lpstr>Как взламывают сайты?</vt:lpstr>
      <vt:lpstr>Как защититься?</vt:lpstr>
      <vt:lpstr>Кража Cookie</vt:lpstr>
      <vt:lpstr>Кража Cookie</vt:lpstr>
      <vt:lpstr>Кража Cookie</vt:lpstr>
      <vt:lpstr>Кража Cookie</vt:lpstr>
      <vt:lpstr>Кража Cookie</vt:lpstr>
      <vt:lpstr>Кража Cookie</vt:lpstr>
      <vt:lpstr>Кража Cookie</vt:lpstr>
      <vt:lpstr>Кража Cookie</vt:lpstr>
      <vt:lpstr>Кража Cookie</vt:lpstr>
      <vt:lpstr>Перебор всех вариантов</vt:lpstr>
      <vt:lpstr>Количество сессий</vt:lpstr>
      <vt:lpstr>SQL-инъекция</vt:lpstr>
      <vt:lpstr>Trap 4 hacker</vt:lpstr>
      <vt:lpstr>Trap 4 hacker</vt:lpstr>
      <vt:lpstr>Шелл p.a.s. 2.0</vt:lpstr>
      <vt:lpstr>Шелл p.a.s. 2.0</vt:lpstr>
      <vt:lpstr>Шелл p.a.s. 2.0</vt:lpstr>
      <vt:lpstr>Шелл p.a.s. 2.0</vt:lpstr>
      <vt:lpstr>Безопасность</vt:lpstr>
      <vt:lpstr>Безопасность</vt:lpstr>
      <vt:lpstr>Безопасность</vt:lpstr>
      <vt:lpstr>Безопасность</vt:lpstr>
      <vt:lpstr>Безопасность</vt:lpstr>
      <vt:lpstr>Как защититься?</vt:lpstr>
      <vt:lpstr>MODX</vt:lpstr>
      <vt:lpstr>MODX</vt:lpstr>
      <vt:lpstr>Запрет доступа чужим IP адресам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30</cp:revision>
  <dcterms:created xsi:type="dcterms:W3CDTF">2015-05-12T06:51:14Z</dcterms:created>
  <dcterms:modified xsi:type="dcterms:W3CDTF">2015-06-03T08:15:28Z</dcterms:modified>
</cp:coreProperties>
</file>