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262" r:id="rId43"/>
    <p:sldId id="263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1DC1B1"/>
                </a:solidFill>
              </a:rPr>
              <a:t>Шаблонизатор</a:t>
            </a:r>
            <a:r>
              <a:rPr lang="ru-RU" b="1" dirty="0" smtClean="0">
                <a:solidFill>
                  <a:srgbClr val="1DC1B1"/>
                </a:solidFill>
              </a:rPr>
              <a:t>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Факультет Интернета МФПУ СИНЕРГИЯ</a:t>
            </a:r>
            <a:endParaRPr lang="en-US" b="1" dirty="0" smtClean="0"/>
          </a:p>
          <a:p>
            <a:r>
              <a:rPr lang="ru-RU" b="1" dirty="0"/>
              <a:t>Курс «Веб-разработка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Илья Ершов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Новый документ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11215"/>
            <a:ext cx="12198169" cy="5546785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31211" y="4525555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1DC1B1"/>
                </a:solidFill>
              </a:rPr>
              <a:t>Пустой документ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4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Редактирование шаблона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78480"/>
            <a:ext cx="11843238" cy="617952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409" y="833508"/>
            <a:ext cx="1692459" cy="6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4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1DC1B1"/>
                </a:solidFill>
              </a:rPr>
              <a:t>Редактирование шаблона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1782635"/>
            <a:ext cx="12174663" cy="5075365"/>
          </a:xfrm>
        </p:spPr>
      </p:pic>
    </p:spTree>
    <p:extLst>
      <p:ext uri="{BB962C8B-B14F-4D97-AF65-F5344CB8AC3E}">
        <p14:creationId xmlns:p14="http://schemas.microsoft.com/office/powerpoint/2010/main" val="262418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Шаблон </a:t>
            </a:r>
            <a:r>
              <a:rPr lang="en-US" b="1" dirty="0" smtClean="0">
                <a:solidFill>
                  <a:srgbClr val="1DC1B1"/>
                </a:solidFill>
              </a:rPr>
              <a:t>Bootstrap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674"/>
            <a:ext cx="12192000" cy="5900326"/>
          </a:xfrm>
        </p:spPr>
      </p:pic>
      <p:sp>
        <p:nvSpPr>
          <p:cNvPr id="5" name="TextBox 4"/>
          <p:cNvSpPr txBox="1"/>
          <p:nvPr/>
        </p:nvSpPr>
        <p:spPr>
          <a:xfrm>
            <a:off x="6892507" y="111705"/>
            <a:ext cx="5004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Bootstrap</a:t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1DC1B1"/>
                </a:solidFill>
              </a:rPr>
              <a:t>//</a:t>
            </a:r>
            <a:r>
              <a:rPr lang="en-US" sz="2400" b="1" dirty="0">
                <a:solidFill>
                  <a:srgbClr val="1DC1B1"/>
                </a:solidFill>
              </a:rPr>
              <a:t>getbootstrap.com</a:t>
            </a:r>
            <a:endParaRPr lang="ru-RU" sz="2400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91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Исходный код страницы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2507" y="111705"/>
            <a:ext cx="5004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Bootstrap</a:t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1DC1B1"/>
                </a:solidFill>
              </a:rPr>
              <a:t>//</a:t>
            </a:r>
            <a:r>
              <a:rPr lang="en-US" sz="2400" b="1" dirty="0">
                <a:solidFill>
                  <a:srgbClr val="1DC1B1"/>
                </a:solidFill>
              </a:rPr>
              <a:t>getbootstrap.com</a:t>
            </a:r>
            <a:endParaRPr lang="ru-RU" sz="2400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702"/>
            <a:ext cx="12192000" cy="5915298"/>
          </a:xfrm>
        </p:spPr>
      </p:pic>
    </p:spTree>
    <p:extLst>
      <p:ext uri="{BB962C8B-B14F-4D97-AF65-F5344CB8AC3E}">
        <p14:creationId xmlns:p14="http://schemas.microsoft.com/office/powerpoint/2010/main" val="2205751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Копируем код страницы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220"/>
            <a:ext cx="12192000" cy="5962779"/>
          </a:xfrm>
        </p:spPr>
      </p:pic>
    </p:spTree>
    <p:extLst>
      <p:ext uri="{BB962C8B-B14F-4D97-AF65-F5344CB8AC3E}">
        <p14:creationId xmlns:p14="http://schemas.microsoft.com/office/powerpoint/2010/main" val="1010175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Страница без стилей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66491"/>
            <a:ext cx="12141783" cy="5391509"/>
          </a:xfrm>
        </p:spPr>
      </p:pic>
    </p:spTree>
    <p:extLst>
      <p:ext uri="{BB962C8B-B14F-4D97-AF65-F5344CB8AC3E}">
        <p14:creationId xmlns:p14="http://schemas.microsoft.com/office/powerpoint/2010/main" val="554576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DC1B1"/>
                </a:solidFill>
              </a:rPr>
              <a:t>Getting started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2507" y="111705"/>
            <a:ext cx="5004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Bootstrap</a:t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1DC1B1"/>
                </a:solidFill>
              </a:rPr>
              <a:t>//</a:t>
            </a:r>
            <a:r>
              <a:rPr lang="en-US" sz="2400" b="1" dirty="0">
                <a:solidFill>
                  <a:srgbClr val="1DC1B1"/>
                </a:solidFill>
              </a:rPr>
              <a:t>getbootstrap.com</a:t>
            </a:r>
            <a:endParaRPr lang="ru-RU" sz="2400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6" y="853959"/>
            <a:ext cx="11355189" cy="6004041"/>
          </a:xfrm>
        </p:spPr>
      </p:pic>
    </p:spTree>
    <p:extLst>
      <p:ext uri="{BB962C8B-B14F-4D97-AF65-F5344CB8AC3E}">
        <p14:creationId xmlns:p14="http://schemas.microsoft.com/office/powerpoint/2010/main" val="197396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Подставляем скрипты и стили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89431"/>
            <a:ext cx="12192000" cy="5870161"/>
          </a:xfrm>
        </p:spPr>
      </p:pic>
    </p:spTree>
    <p:extLst>
      <p:ext uri="{BB962C8B-B14F-4D97-AF65-F5344CB8AC3E}">
        <p14:creationId xmlns:p14="http://schemas.microsoft.com/office/powerpoint/2010/main" val="3626995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Подставляем скрипты и стили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33508"/>
            <a:ext cx="12195299" cy="6015866"/>
          </a:xfrm>
        </p:spPr>
      </p:pic>
    </p:spTree>
    <p:extLst>
      <p:ext uri="{BB962C8B-B14F-4D97-AF65-F5344CB8AC3E}">
        <p14:creationId xmlns:p14="http://schemas.microsoft.com/office/powerpoint/2010/main" val="288815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85363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1DC1B1"/>
                </a:solidFill>
              </a:rPr>
              <a:t>Админка</a:t>
            </a:r>
            <a:r>
              <a:rPr lang="ru-RU" b="1" dirty="0" smtClean="0">
                <a:solidFill>
                  <a:srgbClr val="1DC1B1"/>
                </a:solidFill>
              </a:rPr>
              <a:t>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502" y="1007165"/>
            <a:ext cx="10644996" cy="5850835"/>
          </a:xfrm>
        </p:spPr>
      </p:pic>
    </p:spTree>
    <p:extLst>
      <p:ext uri="{BB962C8B-B14F-4D97-AF65-F5344CB8AC3E}">
        <p14:creationId xmlns:p14="http://schemas.microsoft.com/office/powerpoint/2010/main" val="2246631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Страница отображается корректно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8469"/>
            <a:ext cx="12192000" cy="5949531"/>
          </a:xfrm>
        </p:spPr>
      </p:pic>
    </p:spTree>
    <p:extLst>
      <p:ext uri="{BB962C8B-B14F-4D97-AF65-F5344CB8AC3E}">
        <p14:creationId xmlns:p14="http://schemas.microsoft.com/office/powerpoint/2010/main" val="1249952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Адаптивность </a:t>
            </a:r>
            <a:r>
              <a:rPr lang="en-US" b="1" dirty="0" smtClean="0">
                <a:solidFill>
                  <a:srgbClr val="1DC1B1"/>
                </a:solidFill>
              </a:rPr>
              <a:t>Bootstrap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906"/>
            <a:ext cx="12177938" cy="5909094"/>
          </a:xfrm>
        </p:spPr>
      </p:pic>
    </p:spTree>
    <p:extLst>
      <p:ext uri="{BB962C8B-B14F-4D97-AF65-F5344CB8AC3E}">
        <p14:creationId xmlns:p14="http://schemas.microsoft.com/office/powerpoint/2010/main" val="1386678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1DC1B1"/>
                </a:solidFill>
              </a:rPr>
              <a:t>Плейсхолдер</a:t>
            </a:r>
            <a:r>
              <a:rPr lang="ru-RU" b="1" dirty="0" smtClean="0">
                <a:solidFill>
                  <a:srgbClr val="1DC1B1"/>
                </a:solidFill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[[*</a:t>
            </a:r>
            <a:r>
              <a:rPr lang="en-US" b="1" dirty="0" err="1">
                <a:solidFill>
                  <a:srgbClr val="0070C0"/>
                </a:solidFill>
              </a:rPr>
              <a:t>pagetitle</a:t>
            </a:r>
            <a:r>
              <a:rPr lang="en-US" b="1" dirty="0">
                <a:solidFill>
                  <a:srgbClr val="0070C0"/>
                </a:solidFill>
              </a:rPr>
              <a:t>]]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92370"/>
            <a:ext cx="12180098" cy="5365630"/>
          </a:xfrm>
        </p:spPr>
      </p:pic>
    </p:spTree>
    <p:extLst>
      <p:ext uri="{BB962C8B-B14F-4D97-AF65-F5344CB8AC3E}">
        <p14:creationId xmlns:p14="http://schemas.microsoft.com/office/powerpoint/2010/main" val="788743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1DC1B1"/>
                </a:solidFill>
              </a:rPr>
              <a:t>Плейсхолдер</a:t>
            </a:r>
            <a:r>
              <a:rPr lang="ru-RU" b="1" dirty="0" smtClean="0">
                <a:solidFill>
                  <a:srgbClr val="1DC1B1"/>
                </a:solidFill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[[*</a:t>
            </a:r>
            <a:r>
              <a:rPr lang="en-US" b="1" dirty="0" err="1">
                <a:solidFill>
                  <a:srgbClr val="0070C0"/>
                </a:solidFill>
              </a:rPr>
              <a:t>pagetitle</a:t>
            </a:r>
            <a:r>
              <a:rPr lang="en-US" b="1" dirty="0">
                <a:solidFill>
                  <a:srgbClr val="0070C0"/>
                </a:solidFill>
              </a:rPr>
              <a:t>]]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2274"/>
            <a:ext cx="12192000" cy="5355725"/>
          </a:xfrm>
        </p:spPr>
      </p:pic>
    </p:spTree>
    <p:extLst>
      <p:ext uri="{BB962C8B-B14F-4D97-AF65-F5344CB8AC3E}">
        <p14:creationId xmlns:p14="http://schemas.microsoft.com/office/powerpoint/2010/main" val="2493207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Редактирование страницы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40563"/>
            <a:ext cx="12192000" cy="5517438"/>
          </a:xfrm>
        </p:spPr>
      </p:pic>
    </p:spTree>
    <p:extLst>
      <p:ext uri="{BB962C8B-B14F-4D97-AF65-F5344CB8AC3E}">
        <p14:creationId xmlns:p14="http://schemas.microsoft.com/office/powerpoint/2010/main" val="1502499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Редактирование страницы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89909"/>
            <a:ext cx="12192000" cy="4868091"/>
          </a:xfrm>
        </p:spPr>
      </p:pic>
    </p:spTree>
    <p:extLst>
      <p:ext uri="{BB962C8B-B14F-4D97-AF65-F5344CB8AC3E}">
        <p14:creationId xmlns:p14="http://schemas.microsoft.com/office/powerpoint/2010/main" val="3305902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Редактирование страницы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060"/>
            <a:ext cx="12196849" cy="5727940"/>
          </a:xfrm>
        </p:spPr>
      </p:pic>
    </p:spTree>
    <p:extLst>
      <p:ext uri="{BB962C8B-B14F-4D97-AF65-F5344CB8AC3E}">
        <p14:creationId xmlns:p14="http://schemas.microsoft.com/office/powerpoint/2010/main" val="157041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Редактирование страницы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457"/>
            <a:ext cx="12226954" cy="5598543"/>
          </a:xfrm>
        </p:spPr>
      </p:pic>
    </p:spTree>
    <p:extLst>
      <p:ext uri="{BB962C8B-B14F-4D97-AF65-F5344CB8AC3E}">
        <p14:creationId xmlns:p14="http://schemas.microsoft.com/office/powerpoint/2010/main" val="1418025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Редактирование </a:t>
            </a:r>
            <a:r>
              <a:rPr lang="ru-RU" b="1" dirty="0">
                <a:solidFill>
                  <a:srgbClr val="1DC1B1"/>
                </a:solidFill>
              </a:rPr>
              <a:t>шаблона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3307"/>
            <a:ext cx="12196094" cy="4994694"/>
          </a:xfrm>
        </p:spPr>
      </p:pic>
    </p:spTree>
    <p:extLst>
      <p:ext uri="{BB962C8B-B14F-4D97-AF65-F5344CB8AC3E}">
        <p14:creationId xmlns:p14="http://schemas.microsoft.com/office/powerpoint/2010/main" val="2949041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Редактирование шаблона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482" y="881637"/>
            <a:ext cx="12203482" cy="5976363"/>
          </a:xfrm>
        </p:spPr>
      </p:pic>
    </p:spTree>
    <p:extLst>
      <p:ext uri="{BB962C8B-B14F-4D97-AF65-F5344CB8AC3E}">
        <p14:creationId xmlns:p14="http://schemas.microsoft.com/office/powerpoint/2010/main" val="111243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649" y="97706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1DC1B1"/>
                </a:solidFill>
              </a:rPr>
              <a:t>Админка</a:t>
            </a:r>
            <a:r>
              <a:rPr lang="ru-RU" b="1" dirty="0" smtClean="0">
                <a:solidFill>
                  <a:srgbClr val="1DC1B1"/>
                </a:solidFill>
              </a:rPr>
              <a:t>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0" y="819509"/>
            <a:ext cx="12198898" cy="6038491"/>
          </a:xfrm>
        </p:spPr>
      </p:pic>
    </p:spTree>
    <p:extLst>
      <p:ext uri="{BB962C8B-B14F-4D97-AF65-F5344CB8AC3E}">
        <p14:creationId xmlns:p14="http://schemas.microsoft.com/office/powerpoint/2010/main" val="1861498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Редактирование страницы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4877"/>
            <a:ext cx="12192000" cy="5713123"/>
          </a:xfrm>
        </p:spPr>
      </p:pic>
    </p:spTree>
    <p:extLst>
      <p:ext uri="{BB962C8B-B14F-4D97-AF65-F5344CB8AC3E}">
        <p14:creationId xmlns:p14="http://schemas.microsoft.com/office/powerpoint/2010/main" val="558118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Ещё одна страница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82151"/>
            <a:ext cx="12193411" cy="5175849"/>
          </a:xfrm>
        </p:spPr>
      </p:pic>
    </p:spTree>
    <p:extLst>
      <p:ext uri="{BB962C8B-B14F-4D97-AF65-F5344CB8AC3E}">
        <p14:creationId xmlns:p14="http://schemas.microsoft.com/office/powerpoint/2010/main" val="3891537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Ещё одна страница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7564"/>
            <a:ext cx="12192001" cy="5360435"/>
          </a:xfrm>
        </p:spPr>
      </p:pic>
    </p:spTree>
    <p:extLst>
      <p:ext uri="{BB962C8B-B14F-4D97-AF65-F5344CB8AC3E}">
        <p14:creationId xmlns:p14="http://schemas.microsoft.com/office/powerpoint/2010/main" val="1957581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Ещё одна страница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921"/>
            <a:ext cx="12186775" cy="5055079"/>
          </a:xfrm>
        </p:spPr>
      </p:pic>
    </p:spTree>
    <p:extLst>
      <p:ext uri="{BB962C8B-B14F-4D97-AF65-F5344CB8AC3E}">
        <p14:creationId xmlns:p14="http://schemas.microsoft.com/office/powerpoint/2010/main" val="1048165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Ещё одна страница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434"/>
            <a:ext cx="12187686" cy="5736566"/>
          </a:xfrm>
        </p:spPr>
      </p:pic>
    </p:spTree>
    <p:extLst>
      <p:ext uri="{BB962C8B-B14F-4D97-AF65-F5344CB8AC3E}">
        <p14:creationId xmlns:p14="http://schemas.microsoft.com/office/powerpoint/2010/main" val="772630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1DC1B1"/>
                </a:solidFill>
              </a:rPr>
              <a:t>Чанки</a:t>
            </a:r>
            <a:r>
              <a:rPr lang="ru-RU" b="1" dirty="0" smtClean="0">
                <a:solidFill>
                  <a:srgbClr val="1DC1B1"/>
                </a:solidFill>
              </a:rPr>
              <a:t> (</a:t>
            </a:r>
            <a:r>
              <a:rPr lang="en-US" b="1" dirty="0" smtClean="0">
                <a:solidFill>
                  <a:srgbClr val="1DC1B1"/>
                </a:solidFill>
              </a:rPr>
              <a:t>Chunk </a:t>
            </a:r>
            <a:r>
              <a:rPr lang="ru-RU" b="1" dirty="0" smtClean="0">
                <a:solidFill>
                  <a:srgbClr val="1DC1B1"/>
                </a:solidFill>
              </a:rPr>
              <a:t>- англ</a:t>
            </a:r>
            <a:r>
              <a:rPr lang="ru-RU" b="1" dirty="0">
                <a:solidFill>
                  <a:srgbClr val="1DC1B1"/>
                </a:solidFill>
              </a:rPr>
              <a:t>. </a:t>
            </a:r>
            <a:r>
              <a:rPr lang="ru-RU" b="1" dirty="0" smtClean="0">
                <a:solidFill>
                  <a:srgbClr val="1DC1B1"/>
                </a:solidFill>
              </a:rPr>
              <a:t>Кусок)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370"/>
            <a:ext cx="12183234" cy="5365630"/>
          </a:xfrm>
        </p:spPr>
      </p:pic>
    </p:spTree>
    <p:extLst>
      <p:ext uri="{BB962C8B-B14F-4D97-AF65-F5344CB8AC3E}">
        <p14:creationId xmlns:p14="http://schemas.microsoft.com/office/powerpoint/2010/main" val="1039850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1DC1B1"/>
                </a:solidFill>
              </a:rPr>
              <a:t>Чанки</a:t>
            </a:r>
            <a:r>
              <a:rPr lang="ru-RU" b="1" dirty="0" smtClean="0">
                <a:solidFill>
                  <a:srgbClr val="1DC1B1"/>
                </a:solidFill>
              </a:rPr>
              <a:t> (</a:t>
            </a:r>
            <a:r>
              <a:rPr lang="en-US" b="1" dirty="0" smtClean="0">
                <a:solidFill>
                  <a:srgbClr val="1DC1B1"/>
                </a:solidFill>
              </a:rPr>
              <a:t>Chunk </a:t>
            </a:r>
            <a:r>
              <a:rPr lang="ru-RU" b="1" dirty="0" smtClean="0">
                <a:solidFill>
                  <a:srgbClr val="1DC1B1"/>
                </a:solidFill>
              </a:rPr>
              <a:t>- англ</a:t>
            </a:r>
            <a:r>
              <a:rPr lang="ru-RU" b="1" dirty="0">
                <a:solidFill>
                  <a:srgbClr val="1DC1B1"/>
                </a:solidFill>
              </a:rPr>
              <a:t>. </a:t>
            </a:r>
            <a:r>
              <a:rPr lang="ru-RU" b="1" dirty="0" smtClean="0">
                <a:solidFill>
                  <a:srgbClr val="1DC1B1"/>
                </a:solidFill>
              </a:rPr>
              <a:t>Кусок)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370"/>
            <a:ext cx="12183234" cy="5365630"/>
          </a:xfrm>
        </p:spPr>
      </p:pic>
    </p:spTree>
    <p:extLst>
      <p:ext uri="{BB962C8B-B14F-4D97-AF65-F5344CB8AC3E}">
        <p14:creationId xmlns:p14="http://schemas.microsoft.com/office/powerpoint/2010/main" val="1250820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1DC1B1"/>
                </a:solidFill>
              </a:rPr>
              <a:t>Чанки</a:t>
            </a:r>
            <a:r>
              <a:rPr lang="ru-RU" b="1" dirty="0" smtClean="0">
                <a:solidFill>
                  <a:srgbClr val="1DC1B1"/>
                </a:solidFill>
              </a:rPr>
              <a:t> (</a:t>
            </a:r>
            <a:r>
              <a:rPr lang="en-US" b="1" dirty="0" smtClean="0">
                <a:solidFill>
                  <a:srgbClr val="1DC1B1"/>
                </a:solidFill>
              </a:rPr>
              <a:t>Chunk </a:t>
            </a:r>
            <a:r>
              <a:rPr lang="ru-RU" b="1" dirty="0" smtClean="0">
                <a:solidFill>
                  <a:srgbClr val="1DC1B1"/>
                </a:solidFill>
              </a:rPr>
              <a:t>- англ</a:t>
            </a:r>
            <a:r>
              <a:rPr lang="ru-RU" b="1" dirty="0">
                <a:solidFill>
                  <a:srgbClr val="1DC1B1"/>
                </a:solidFill>
              </a:rPr>
              <a:t>. </a:t>
            </a:r>
            <a:r>
              <a:rPr lang="ru-RU" b="1" dirty="0" smtClean="0">
                <a:solidFill>
                  <a:srgbClr val="1DC1B1"/>
                </a:solidFill>
              </a:rPr>
              <a:t>Кусок)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1" y="1224951"/>
            <a:ext cx="12185780" cy="5633049"/>
          </a:xfrm>
        </p:spPr>
      </p:pic>
    </p:spTree>
    <p:extLst>
      <p:ext uri="{BB962C8B-B14F-4D97-AF65-F5344CB8AC3E}">
        <p14:creationId xmlns:p14="http://schemas.microsoft.com/office/powerpoint/2010/main" val="3252185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Новый </a:t>
            </a:r>
            <a:r>
              <a:rPr lang="ru-RU" b="1" dirty="0" err="1" smtClean="0">
                <a:solidFill>
                  <a:srgbClr val="1DC1B1"/>
                </a:solidFill>
              </a:rPr>
              <a:t>чанк</a:t>
            </a:r>
            <a:r>
              <a:rPr lang="ru-RU" b="1" dirty="0" smtClean="0">
                <a:solidFill>
                  <a:srgbClr val="1DC1B1"/>
                </a:solidFill>
              </a:rPr>
              <a:t> (кусок </a:t>
            </a:r>
            <a:r>
              <a:rPr lang="en-US" b="1" dirty="0" smtClean="0">
                <a:solidFill>
                  <a:srgbClr val="1DC1B1"/>
                </a:solidFill>
              </a:rPr>
              <a:t>html</a:t>
            </a:r>
            <a:r>
              <a:rPr lang="ru-RU" b="1" dirty="0" smtClean="0">
                <a:solidFill>
                  <a:srgbClr val="1DC1B1"/>
                </a:solidFill>
              </a:rPr>
              <a:t>/</a:t>
            </a:r>
            <a:r>
              <a:rPr lang="en-US" b="1" dirty="0" err="1" smtClean="0">
                <a:solidFill>
                  <a:srgbClr val="1DC1B1"/>
                </a:solidFill>
              </a:rPr>
              <a:t>css</a:t>
            </a:r>
            <a:r>
              <a:rPr lang="en-US" b="1" dirty="0" smtClean="0">
                <a:solidFill>
                  <a:srgbClr val="1DC1B1"/>
                </a:solidFill>
              </a:rPr>
              <a:t>/</a:t>
            </a:r>
            <a:r>
              <a:rPr lang="en-US" b="1" dirty="0" err="1" smtClean="0">
                <a:solidFill>
                  <a:srgbClr val="1DC1B1"/>
                </a:solidFill>
              </a:rPr>
              <a:t>js</a:t>
            </a:r>
            <a:r>
              <a:rPr lang="en-US" b="1" dirty="0" smtClean="0">
                <a:solidFill>
                  <a:srgbClr val="1DC1B1"/>
                </a:solidFill>
              </a:rPr>
              <a:t> </a:t>
            </a:r>
            <a:r>
              <a:rPr lang="ru-RU" b="1" dirty="0" smtClean="0">
                <a:solidFill>
                  <a:srgbClr val="1DC1B1"/>
                </a:solidFill>
              </a:rPr>
              <a:t>кода)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094"/>
            <a:ext cx="12204622" cy="5520906"/>
          </a:xfrm>
        </p:spPr>
      </p:pic>
    </p:spTree>
    <p:extLst>
      <p:ext uri="{BB962C8B-B14F-4D97-AF65-F5344CB8AC3E}">
        <p14:creationId xmlns:p14="http://schemas.microsoft.com/office/powerpoint/2010/main" val="2366111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Использование </a:t>
            </a:r>
            <a:r>
              <a:rPr lang="ru-RU" b="1" dirty="0" err="1" smtClean="0">
                <a:solidFill>
                  <a:srgbClr val="1DC1B1"/>
                </a:solidFill>
              </a:rPr>
              <a:t>чанка</a:t>
            </a:r>
            <a:r>
              <a:rPr lang="ru-RU" b="1" dirty="0" smtClean="0">
                <a:solidFill>
                  <a:srgbClr val="1DC1B1"/>
                </a:solidFill>
              </a:rPr>
              <a:t> в шаблоне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56367"/>
            <a:ext cx="12191999" cy="5301633"/>
          </a:xfrm>
        </p:spPr>
      </p:pic>
    </p:spTree>
    <p:extLst>
      <p:ext uri="{BB962C8B-B14F-4D97-AF65-F5344CB8AC3E}">
        <p14:creationId xmlns:p14="http://schemas.microsoft.com/office/powerpoint/2010/main" val="403233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Компоненты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33508"/>
            <a:ext cx="12192000" cy="6024492"/>
          </a:xfrm>
        </p:spPr>
      </p:pic>
    </p:spTree>
    <p:extLst>
      <p:ext uri="{BB962C8B-B14F-4D97-AF65-F5344CB8AC3E}">
        <p14:creationId xmlns:p14="http://schemas.microsoft.com/office/powerpoint/2010/main" val="3409269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6 </a:t>
            </a:r>
            <a:r>
              <a:rPr lang="ru-RU" b="1" dirty="0" err="1" smtClean="0">
                <a:solidFill>
                  <a:srgbClr val="1DC1B1"/>
                </a:solidFill>
              </a:rPr>
              <a:t>чанков</a:t>
            </a:r>
            <a:endParaRPr lang="en-US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686"/>
            <a:ext cx="12192000" cy="6065314"/>
          </a:xfrm>
        </p:spPr>
      </p:pic>
    </p:spTree>
    <p:extLst>
      <p:ext uri="{BB962C8B-B14F-4D97-AF65-F5344CB8AC3E}">
        <p14:creationId xmlns:p14="http://schemas.microsoft.com/office/powerpoint/2010/main" val="1751760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Все теги</a:t>
            </a:r>
            <a:endParaRPr lang="en-US" b="1" dirty="0">
              <a:solidFill>
                <a:srgbClr val="1DC1B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054201"/>
              </p:ext>
            </p:extLst>
          </p:nvPr>
        </p:nvGraphicFramePr>
        <p:xfrm>
          <a:off x="0" y="896938"/>
          <a:ext cx="12192000" cy="5617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458543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Элементы контента</a:t>
                      </a:r>
                      <a:endParaRPr lang="ru-RU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Тег </a:t>
                      </a:r>
                      <a:r>
                        <a:rPr lang="en-US" sz="2000" dirty="0" smtClean="0"/>
                        <a:t>MODX Revolution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Некэшируемый</a:t>
                      </a:r>
                      <a:r>
                        <a:rPr lang="ru-RU" sz="2000" baseline="0" dirty="0" smtClean="0"/>
                        <a:t> вызов</a:t>
                      </a:r>
                      <a:endParaRPr lang="ru-RU" sz="2000" dirty="0"/>
                    </a:p>
                  </a:txBody>
                  <a:tcPr/>
                </a:tc>
              </a:tr>
              <a:tr h="458543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Поля ресурса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[[*field]]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[[*</a:t>
                      </a: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pagetitle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45854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Переменные шаблона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[[*</a:t>
                      </a:r>
                      <a:r>
                        <a:rPr lang="en-US" sz="2000" dirty="0" err="1" smtClean="0"/>
                        <a:t>templatevar</a:t>
                      </a:r>
                      <a:r>
                        <a:rPr lang="en-US" sz="2000" dirty="0" smtClean="0"/>
                        <a:t>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[[*</a:t>
                      </a:r>
                      <a:r>
                        <a:rPr lang="en-US" sz="2000" dirty="0" err="1" smtClean="0"/>
                        <a:t>img</a:t>
                      </a:r>
                      <a:r>
                        <a:rPr lang="en-US" sz="2000" dirty="0" smtClean="0"/>
                        <a:t>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458543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Чанки</a:t>
                      </a:r>
                      <a:r>
                        <a:rPr lang="ru-RU" sz="2000" dirty="0" smtClean="0"/>
                        <a:t> (</a:t>
                      </a:r>
                      <a:r>
                        <a:rPr lang="en-US" sz="2000" dirty="0" smtClean="0"/>
                        <a:t>html/</a:t>
                      </a:r>
                      <a:r>
                        <a:rPr lang="en-US" sz="2000" dirty="0" err="1" smtClean="0"/>
                        <a:t>css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js</a:t>
                      </a:r>
                      <a:r>
                        <a:rPr lang="ru-RU" sz="2000" dirty="0" smtClean="0"/>
                        <a:t>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[[$chunk]]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[[$header]]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/>
                </a:tc>
              </a:tr>
              <a:tr h="458543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Сниппеты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php</a:t>
                      </a:r>
                      <a:r>
                        <a:rPr lang="en-US" sz="2000" dirty="0" smtClean="0"/>
                        <a:t>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[[snippet]]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[[</a:t>
                      </a:r>
                      <a:r>
                        <a:rPr lang="en-US" sz="2000" dirty="0" err="1" smtClean="0"/>
                        <a:t>pdoMenu</a:t>
                      </a:r>
                      <a:r>
                        <a:rPr lang="en-US" sz="2000" dirty="0" smtClean="0"/>
                        <a:t>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[[!</a:t>
                      </a:r>
                      <a:r>
                        <a:rPr lang="en-US" sz="2000" dirty="0" err="1" smtClean="0"/>
                        <a:t>pdoMenu</a:t>
                      </a:r>
                      <a:r>
                        <a:rPr lang="en-US" sz="2000" dirty="0" smtClean="0"/>
                        <a:t>]]</a:t>
                      </a:r>
                      <a:endParaRPr lang="ru-RU" sz="2000" dirty="0"/>
                    </a:p>
                  </a:txBody>
                  <a:tcPr/>
                </a:tc>
              </a:tr>
              <a:tr h="458543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Плейсхолдеры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[[+placeholder]]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[[+modx.user.id]]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[[+modx.user.id]]</a:t>
                      </a:r>
                      <a:endParaRPr lang="ru-RU" sz="2000" dirty="0"/>
                    </a:p>
                  </a:txBody>
                  <a:tcPr/>
                </a:tc>
              </a:tr>
              <a:tr h="45854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Ссылки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[[~link]]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[[~</a:t>
                      </a:r>
                      <a:r>
                        <a:rPr lang="ru-RU" sz="2000" dirty="0" smtClean="0"/>
                        <a:t>10</a:t>
                      </a:r>
                      <a:r>
                        <a:rPr lang="en-US" sz="2000" dirty="0" smtClean="0"/>
                        <a:t>]]</a:t>
                      </a:r>
                      <a:endParaRPr lang="ru-RU" sz="2000" dirty="0" smtClean="0"/>
                    </a:p>
                    <a:p>
                      <a:r>
                        <a:rPr lang="en-US" sz="2000" dirty="0" smtClean="0"/>
                        <a:t>[[~[[*id]]? &amp;scheme=`full`]]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45854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Системные настройки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[[++</a:t>
                      </a:r>
                      <a:r>
                        <a:rPr lang="en-US" sz="2000" dirty="0" err="1" smtClean="0"/>
                        <a:t>system_setting</a:t>
                      </a:r>
                      <a:r>
                        <a:rPr lang="en-US" sz="2000" dirty="0" smtClean="0"/>
                        <a:t>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[[++</a:t>
                      </a:r>
                      <a:r>
                        <a:rPr lang="en-US" sz="2000" dirty="0" err="1" smtClean="0"/>
                        <a:t>site_name</a:t>
                      </a:r>
                      <a:r>
                        <a:rPr lang="en-US" sz="2000" dirty="0" smtClean="0"/>
                        <a:t>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45854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Языковая</a:t>
                      </a:r>
                      <a:r>
                        <a:rPr lang="ru-RU" sz="2000" baseline="0" dirty="0" smtClean="0"/>
                        <a:t> переменная (для </a:t>
                      </a:r>
                      <a:r>
                        <a:rPr lang="ru-RU" sz="2000" baseline="0" dirty="0" err="1" smtClean="0"/>
                        <a:t>мультиязычных</a:t>
                      </a:r>
                      <a:r>
                        <a:rPr lang="ru-RU" sz="2000" baseline="0" dirty="0" smtClean="0"/>
                        <a:t> сайтов)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[[%</a:t>
                      </a:r>
                      <a:r>
                        <a:rPr lang="en-US" sz="2000" dirty="0" err="1" smtClean="0"/>
                        <a:t>language_string_key</a:t>
                      </a:r>
                      <a:r>
                        <a:rPr lang="en-US" sz="2000" dirty="0" smtClean="0"/>
                        <a:t>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[[%</a:t>
                      </a:r>
                      <a:r>
                        <a:rPr lang="en-US" sz="2000" dirty="0" err="1" smtClean="0"/>
                        <a:t>babel.submit</a:t>
                      </a:r>
                      <a:r>
                        <a:rPr lang="en-US" sz="2000" dirty="0" smtClean="0"/>
                        <a:t>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45854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Комментарий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[[-</a:t>
                      </a:r>
                      <a:r>
                        <a:rPr lang="en-US" sz="2000" dirty="0" smtClean="0"/>
                        <a:t>comment</a:t>
                      </a:r>
                      <a:r>
                        <a:rPr lang="ru-RU" sz="2000" dirty="0" smtClean="0"/>
                        <a:t>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[[-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закомментированный код]]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617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Спасибо за внимание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4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1DC1B1"/>
                </a:solidFill>
              </a:rPr>
              <a:t>Илья Ершов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011"/>
            <a:ext cx="10515600" cy="34919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ershov.ilya@gmail.com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Skype: </a:t>
            </a:r>
            <a:r>
              <a:rPr lang="en-US" b="1" dirty="0" err="1" smtClean="0"/>
              <a:t>ershov.ilya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hlinkClick r:id="rId3"/>
              </a:rPr>
              <a:t>www.ershov.pw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69869" y="767358"/>
            <a:ext cx="2883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Ссылки и дополнительные</a:t>
            </a:r>
          </a:p>
          <a:p>
            <a:pPr algn="r"/>
            <a:r>
              <a:rPr lang="ru-RU" b="1" dirty="0" smtClean="0"/>
              <a:t>материалы на странице:</a:t>
            </a:r>
            <a:br>
              <a:rPr lang="ru-RU" b="1" dirty="0" smtClean="0"/>
            </a:br>
            <a:r>
              <a:rPr lang="ru-RU" b="1" dirty="0">
                <a:solidFill>
                  <a:srgbClr val="1DC1B1"/>
                </a:solidFill>
              </a:rPr>
              <a:t>//</a:t>
            </a:r>
            <a:r>
              <a:rPr lang="en-US" b="1" dirty="0">
                <a:solidFill>
                  <a:srgbClr val="1DC1B1"/>
                </a:solidFill>
              </a:rPr>
              <a:t>j.mp/</a:t>
            </a:r>
            <a:r>
              <a:rPr lang="en-US" b="1" dirty="0" err="1">
                <a:solidFill>
                  <a:srgbClr val="1DC1B1"/>
                </a:solidFill>
              </a:rPr>
              <a:t>mfpa</a:t>
            </a:r>
            <a:r>
              <a:rPr lang="en-US" b="1" dirty="0">
                <a:solidFill>
                  <a:srgbClr val="1DC1B1"/>
                </a:solidFill>
              </a:rPr>
              <a:t>-links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Компоненты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8697"/>
            <a:ext cx="12192000" cy="6119303"/>
          </a:xfrm>
        </p:spPr>
      </p:pic>
    </p:spTree>
    <p:extLst>
      <p:ext uri="{BB962C8B-B14F-4D97-AF65-F5344CB8AC3E}">
        <p14:creationId xmlns:p14="http://schemas.microsoft.com/office/powerpoint/2010/main" val="63337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Новый шаблон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66159"/>
            <a:ext cx="12197924" cy="5891841"/>
          </a:xfrm>
        </p:spPr>
      </p:pic>
    </p:spTree>
    <p:extLst>
      <p:ext uri="{BB962C8B-B14F-4D97-AF65-F5344CB8AC3E}">
        <p14:creationId xmlns:p14="http://schemas.microsoft.com/office/powerpoint/2010/main" val="321429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Новый шаблон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2196056" cy="5943600"/>
          </a:xfrm>
        </p:spPr>
      </p:pic>
    </p:spTree>
    <p:extLst>
      <p:ext uri="{BB962C8B-B14F-4D97-AF65-F5344CB8AC3E}">
        <p14:creationId xmlns:p14="http://schemas.microsoft.com/office/powerpoint/2010/main" val="199248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Новый документ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750"/>
            <a:ext cx="12192000" cy="5919250"/>
          </a:xfrm>
        </p:spPr>
      </p:pic>
    </p:spTree>
    <p:extLst>
      <p:ext uri="{BB962C8B-B14F-4D97-AF65-F5344CB8AC3E}">
        <p14:creationId xmlns:p14="http://schemas.microsoft.com/office/powerpoint/2010/main" val="353916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05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Новый документ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916"/>
            <a:ext cx="12192000" cy="5908084"/>
          </a:xfrm>
        </p:spPr>
      </p:pic>
    </p:spTree>
    <p:extLst>
      <p:ext uri="{BB962C8B-B14F-4D97-AF65-F5344CB8AC3E}">
        <p14:creationId xmlns:p14="http://schemas.microsoft.com/office/powerpoint/2010/main" val="3628703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264</Words>
  <Application>Microsoft Office PowerPoint</Application>
  <PresentationFormat>Широкоэкранный</PresentationFormat>
  <Paragraphs>90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Тема Office</vt:lpstr>
      <vt:lpstr>Шаблонизатор MODX</vt:lpstr>
      <vt:lpstr>Админка MODX</vt:lpstr>
      <vt:lpstr>Админка MODX</vt:lpstr>
      <vt:lpstr>Компоненты MODX</vt:lpstr>
      <vt:lpstr>Компоненты MODX</vt:lpstr>
      <vt:lpstr>Новый шаблон</vt:lpstr>
      <vt:lpstr>Новый шаблон</vt:lpstr>
      <vt:lpstr>Новый документ</vt:lpstr>
      <vt:lpstr>Новый документ</vt:lpstr>
      <vt:lpstr>Новый документ</vt:lpstr>
      <vt:lpstr>Редактирование шаблона</vt:lpstr>
      <vt:lpstr>Редактирование шаблона</vt:lpstr>
      <vt:lpstr>Шаблон Bootstrap</vt:lpstr>
      <vt:lpstr>Исходный код страницы</vt:lpstr>
      <vt:lpstr>Копируем код страницы</vt:lpstr>
      <vt:lpstr>Страница без стилей</vt:lpstr>
      <vt:lpstr>Getting started</vt:lpstr>
      <vt:lpstr>Подставляем скрипты и стили</vt:lpstr>
      <vt:lpstr>Подставляем скрипты и стили</vt:lpstr>
      <vt:lpstr>Страница отображается корректно</vt:lpstr>
      <vt:lpstr>Адаптивность Bootstrap</vt:lpstr>
      <vt:lpstr>Плейсхолдер: [[*pagetitle]]</vt:lpstr>
      <vt:lpstr>Плейсхолдер: [[*pagetitle]]</vt:lpstr>
      <vt:lpstr>Редактирование страницы</vt:lpstr>
      <vt:lpstr>Редактирование страницы</vt:lpstr>
      <vt:lpstr>Редактирование страницы</vt:lpstr>
      <vt:lpstr>Редактирование страницы</vt:lpstr>
      <vt:lpstr>Редактирование шаблона</vt:lpstr>
      <vt:lpstr>Редактирование шаблона</vt:lpstr>
      <vt:lpstr>Редактирование страницы</vt:lpstr>
      <vt:lpstr>Ещё одна страница</vt:lpstr>
      <vt:lpstr>Ещё одна страница</vt:lpstr>
      <vt:lpstr>Ещё одна страница</vt:lpstr>
      <vt:lpstr>Ещё одна страница</vt:lpstr>
      <vt:lpstr>Чанки (Chunk - англ. Кусок)</vt:lpstr>
      <vt:lpstr>Чанки (Chunk - англ. Кусок)</vt:lpstr>
      <vt:lpstr>Чанки (Chunk - англ. Кусок)</vt:lpstr>
      <vt:lpstr>Новый чанк (кусок html/css/js кода)</vt:lpstr>
      <vt:lpstr>Использование чанка в шаблоне</vt:lpstr>
      <vt:lpstr>6 чанков</vt:lpstr>
      <vt:lpstr>Все теги</vt:lpstr>
      <vt:lpstr>Спасибо за внимание</vt:lpstr>
      <vt:lpstr>Илья Ершов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38</cp:revision>
  <dcterms:created xsi:type="dcterms:W3CDTF">2015-05-12T06:51:14Z</dcterms:created>
  <dcterms:modified xsi:type="dcterms:W3CDTF">2015-09-04T14:26:37Z</dcterms:modified>
</cp:coreProperties>
</file>