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7" r:id="rId14"/>
    <p:sldId id="276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62" r:id="rId29"/>
    <p:sldId id="292" r:id="rId30"/>
    <p:sldId id="293" r:id="rId31"/>
    <p:sldId id="294" r:id="rId32"/>
    <p:sldId id="295" r:id="rId33"/>
    <p:sldId id="296" r:id="rId34"/>
    <p:sldId id="297" r:id="rId35"/>
    <p:sldId id="298" r:id="rId36"/>
    <p:sldId id="299" r:id="rId37"/>
    <p:sldId id="300" r:id="rId38"/>
    <p:sldId id="301" r:id="rId39"/>
    <p:sldId id="302" r:id="rId40"/>
    <p:sldId id="303" r:id="rId41"/>
    <p:sldId id="304" r:id="rId42"/>
    <p:sldId id="305" r:id="rId43"/>
    <p:sldId id="306" r:id="rId44"/>
    <p:sldId id="307" r:id="rId45"/>
    <p:sldId id="291" r:id="rId46"/>
    <p:sldId id="263" r:id="rId4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C1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2B5A4-A436-4CBE-B397-3BC9C03C2BAF}" type="datetimeFigureOut">
              <a:rPr lang="ru-RU" smtClean="0"/>
              <a:t>10.09.2015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7565-54F6-450A-8567-149358907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4408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2B5A4-A436-4CBE-B397-3BC9C03C2BAF}" type="datetimeFigureOut">
              <a:rPr lang="ru-RU" smtClean="0"/>
              <a:t>10.09.2015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7565-54F6-450A-8567-149358907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8628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2B5A4-A436-4CBE-B397-3BC9C03C2BAF}" type="datetimeFigureOut">
              <a:rPr lang="ru-RU" smtClean="0"/>
              <a:t>10.09.2015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7565-54F6-450A-8567-149358907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3550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2B5A4-A436-4CBE-B397-3BC9C03C2BAF}" type="datetimeFigureOut">
              <a:rPr lang="ru-RU" smtClean="0"/>
              <a:t>10.09.2015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7565-54F6-450A-8567-149358907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9477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2B5A4-A436-4CBE-B397-3BC9C03C2BAF}" type="datetimeFigureOut">
              <a:rPr lang="ru-RU" smtClean="0"/>
              <a:t>10.09.2015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7565-54F6-450A-8567-149358907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5722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2B5A4-A436-4CBE-B397-3BC9C03C2BAF}" type="datetimeFigureOut">
              <a:rPr lang="ru-RU" smtClean="0"/>
              <a:t>10.09.2015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7565-54F6-450A-8567-149358907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417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2B5A4-A436-4CBE-B397-3BC9C03C2BAF}" type="datetimeFigureOut">
              <a:rPr lang="ru-RU" smtClean="0"/>
              <a:t>10.09.2015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7565-54F6-450A-8567-149358907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5908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2B5A4-A436-4CBE-B397-3BC9C03C2BAF}" type="datetimeFigureOut">
              <a:rPr lang="ru-RU" smtClean="0"/>
              <a:t>10.09.2015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7565-54F6-450A-8567-149358907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004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2B5A4-A436-4CBE-B397-3BC9C03C2BAF}" type="datetimeFigureOut">
              <a:rPr lang="ru-RU" smtClean="0"/>
              <a:t>10.09.2015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7565-54F6-450A-8567-149358907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7494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2B5A4-A436-4CBE-B397-3BC9C03C2BAF}" type="datetimeFigureOut">
              <a:rPr lang="ru-RU" smtClean="0"/>
              <a:t>10.09.2015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7565-54F6-450A-8567-149358907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5184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2B5A4-A436-4CBE-B397-3BC9C03C2BAF}" type="datetimeFigureOut">
              <a:rPr lang="ru-RU" smtClean="0"/>
              <a:t>10.09.2015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7565-54F6-450A-8567-149358907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257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12B5A4-A436-4CBE-B397-3BC9C03C2BAF}" type="datetimeFigureOut">
              <a:rPr lang="ru-RU" smtClean="0"/>
              <a:t>10.09.2015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817565-54F6-450A-8567-149358907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762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rshov.pw/" TargetMode="External"/><Relationship Id="rId2" Type="http://schemas.openxmlformats.org/officeDocument/2006/relationships/hyperlink" Target="mailto:ershov.ilya@gmail.com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1DC1B1"/>
                </a:solidFill>
              </a:rPr>
              <a:t>Возможности </a:t>
            </a:r>
            <a:r>
              <a:rPr lang="en-US" b="1" dirty="0" smtClean="0">
                <a:solidFill>
                  <a:srgbClr val="1DC1B1"/>
                </a:solidFill>
              </a:rPr>
              <a:t>MODX</a:t>
            </a:r>
            <a:endParaRPr lang="ru-RU" b="1" dirty="0">
              <a:solidFill>
                <a:srgbClr val="1DC1B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Факультет Интернета МФПУ СИНЕРГИЯ</a:t>
            </a:r>
            <a:endParaRPr lang="en-US" b="1" dirty="0" smtClean="0"/>
          </a:p>
          <a:p>
            <a:r>
              <a:rPr lang="ru-RU" b="1" dirty="0"/>
              <a:t>Курс «Веб-разработка</a:t>
            </a:r>
            <a:r>
              <a:rPr lang="ru-RU" b="1" dirty="0" smtClean="0"/>
              <a:t>»</a:t>
            </a:r>
          </a:p>
          <a:p>
            <a:r>
              <a:rPr lang="ru-RU" b="1" dirty="0" smtClean="0"/>
              <a:t>Илья Ершов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6689057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26097"/>
            <a:ext cx="10515600" cy="72180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1DC1B1"/>
                </a:solidFill>
              </a:rPr>
              <a:t>Управление пакетами </a:t>
            </a:r>
            <a:r>
              <a:rPr lang="en-US" b="1" dirty="0" smtClean="0">
                <a:solidFill>
                  <a:srgbClr val="1DC1B1"/>
                </a:solidFill>
              </a:rPr>
              <a:t>MODX</a:t>
            </a:r>
            <a:endParaRPr lang="ru-RU" b="1" dirty="0">
              <a:solidFill>
                <a:srgbClr val="1DC1B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7864"/>
            <a:ext cx="12191346" cy="5400136"/>
          </a:xfr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499558" y="786814"/>
            <a:ext cx="10515600" cy="7218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rgbClr val="0070C0"/>
                </a:solidFill>
              </a:rPr>
              <a:t>Модули для блогов</a:t>
            </a:r>
            <a:endParaRPr lang="ru-RU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4913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26097"/>
            <a:ext cx="10515600" cy="72180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1DC1B1"/>
                </a:solidFill>
              </a:rPr>
              <a:t>Управление пакетами </a:t>
            </a:r>
            <a:r>
              <a:rPr lang="en-US" b="1" dirty="0" smtClean="0">
                <a:solidFill>
                  <a:srgbClr val="1DC1B1"/>
                </a:solidFill>
              </a:rPr>
              <a:t>MODX</a:t>
            </a:r>
            <a:endParaRPr lang="ru-RU" b="1" dirty="0">
              <a:solidFill>
                <a:srgbClr val="1DC1B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4347"/>
            <a:ext cx="12188534" cy="5503653"/>
          </a:xfr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499558" y="786814"/>
            <a:ext cx="10515600" cy="7218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rgbClr val="0070C0"/>
                </a:solidFill>
              </a:rPr>
              <a:t>Комментирование и обратная связь</a:t>
            </a:r>
            <a:endParaRPr lang="ru-RU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0055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26097"/>
            <a:ext cx="10515600" cy="72180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1DC1B1"/>
                </a:solidFill>
              </a:rPr>
              <a:t>Управление пакетами </a:t>
            </a:r>
            <a:r>
              <a:rPr lang="en-US" b="1" dirty="0" smtClean="0">
                <a:solidFill>
                  <a:srgbClr val="1DC1B1"/>
                </a:solidFill>
              </a:rPr>
              <a:t>MODX</a:t>
            </a:r>
            <a:endParaRPr lang="ru-RU" b="1" dirty="0">
              <a:solidFill>
                <a:srgbClr val="1DC1B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5" y="1466491"/>
            <a:ext cx="12191055" cy="5391509"/>
          </a:xfr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499558" y="786814"/>
            <a:ext cx="10515600" cy="7218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rgbClr val="0070C0"/>
                </a:solidFill>
              </a:rPr>
              <a:t>Управление контентом</a:t>
            </a:r>
            <a:endParaRPr lang="ru-RU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5360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26097"/>
            <a:ext cx="10515600" cy="72180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1DC1B1"/>
                </a:solidFill>
              </a:rPr>
              <a:t>Управление пакетами </a:t>
            </a:r>
            <a:r>
              <a:rPr lang="en-US" b="1" dirty="0" smtClean="0">
                <a:solidFill>
                  <a:srgbClr val="1DC1B1"/>
                </a:solidFill>
              </a:rPr>
              <a:t>MODX</a:t>
            </a:r>
            <a:endParaRPr lang="ru-RU" b="1" dirty="0">
              <a:solidFill>
                <a:srgbClr val="1DC1B1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499558" y="786814"/>
            <a:ext cx="10515600" cy="7218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rgbClr val="0070C0"/>
                </a:solidFill>
              </a:rPr>
              <a:t>Управление контентом</a:t>
            </a:r>
            <a:endParaRPr lang="ru-RU" sz="3600" b="1" dirty="0">
              <a:solidFill>
                <a:srgbClr val="0070C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155598"/>
            <a:ext cx="12076982" cy="3066895"/>
          </a:xfrm>
        </p:spPr>
      </p:pic>
    </p:spTree>
    <p:extLst>
      <p:ext uri="{BB962C8B-B14F-4D97-AF65-F5344CB8AC3E}">
        <p14:creationId xmlns:p14="http://schemas.microsoft.com/office/powerpoint/2010/main" val="37718490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26097"/>
            <a:ext cx="10515600" cy="72180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1DC1B1"/>
                </a:solidFill>
              </a:rPr>
              <a:t>Управление пакетами </a:t>
            </a:r>
            <a:r>
              <a:rPr lang="en-US" b="1" dirty="0" smtClean="0">
                <a:solidFill>
                  <a:srgbClr val="1DC1B1"/>
                </a:solidFill>
              </a:rPr>
              <a:t>MODX</a:t>
            </a:r>
            <a:endParaRPr lang="ru-RU" b="1" dirty="0">
              <a:solidFill>
                <a:srgbClr val="1DC1B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0611"/>
            <a:ext cx="12191327" cy="5417389"/>
          </a:xfr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499558" y="786814"/>
            <a:ext cx="10515600" cy="7218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rgbClr val="0070C0"/>
                </a:solidFill>
              </a:rPr>
              <a:t>Расширения ядра</a:t>
            </a:r>
            <a:endParaRPr lang="ru-RU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9792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26097"/>
            <a:ext cx="10515600" cy="72180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1DC1B1"/>
                </a:solidFill>
              </a:rPr>
              <a:t>Управление пакетами </a:t>
            </a:r>
            <a:r>
              <a:rPr lang="en-US" b="1" dirty="0" smtClean="0">
                <a:solidFill>
                  <a:srgbClr val="1DC1B1"/>
                </a:solidFill>
              </a:rPr>
              <a:t>MODX</a:t>
            </a:r>
            <a:endParaRPr lang="ru-RU" b="1" dirty="0">
              <a:solidFill>
                <a:srgbClr val="1DC1B1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499558" y="786814"/>
            <a:ext cx="10515600" cy="7218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rgbClr val="0070C0"/>
                </a:solidFill>
              </a:rPr>
              <a:t>Модули электронной коммерции</a:t>
            </a:r>
            <a:endParaRPr lang="ru-RU" sz="3600" b="1" dirty="0">
              <a:solidFill>
                <a:srgbClr val="0070C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449817"/>
            <a:ext cx="12192000" cy="5408183"/>
          </a:xfrm>
        </p:spPr>
      </p:pic>
    </p:spTree>
    <p:extLst>
      <p:ext uri="{BB962C8B-B14F-4D97-AF65-F5344CB8AC3E}">
        <p14:creationId xmlns:p14="http://schemas.microsoft.com/office/powerpoint/2010/main" val="30906821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26097"/>
            <a:ext cx="10515600" cy="72180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1DC1B1"/>
                </a:solidFill>
              </a:rPr>
              <a:t>Управление пакетами </a:t>
            </a:r>
            <a:r>
              <a:rPr lang="en-US" b="1" dirty="0" smtClean="0">
                <a:solidFill>
                  <a:srgbClr val="1DC1B1"/>
                </a:solidFill>
              </a:rPr>
              <a:t>MODX</a:t>
            </a:r>
            <a:endParaRPr lang="ru-RU" b="1" dirty="0">
              <a:solidFill>
                <a:srgbClr val="1DC1B1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499558" y="786814"/>
            <a:ext cx="10515600" cy="7218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70C0"/>
                </a:solidFill>
              </a:rPr>
              <a:t>E-mail </a:t>
            </a:r>
            <a:r>
              <a:rPr lang="ru-RU" sz="3600" b="1" dirty="0" smtClean="0">
                <a:solidFill>
                  <a:srgbClr val="0070C0"/>
                </a:solidFill>
              </a:rPr>
              <a:t>модули</a:t>
            </a:r>
            <a:endParaRPr lang="ru-RU" sz="3600" b="1" dirty="0">
              <a:solidFill>
                <a:srgbClr val="0070C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1513"/>
            <a:ext cx="12192000" cy="5376487"/>
          </a:xfrm>
        </p:spPr>
      </p:pic>
    </p:spTree>
    <p:extLst>
      <p:ext uri="{BB962C8B-B14F-4D97-AF65-F5344CB8AC3E}">
        <p14:creationId xmlns:p14="http://schemas.microsoft.com/office/powerpoint/2010/main" val="38620133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26097"/>
            <a:ext cx="10515600" cy="72180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1DC1B1"/>
                </a:solidFill>
              </a:rPr>
              <a:t>Управление пакетами </a:t>
            </a:r>
            <a:r>
              <a:rPr lang="en-US" b="1" dirty="0" smtClean="0">
                <a:solidFill>
                  <a:srgbClr val="1DC1B1"/>
                </a:solidFill>
              </a:rPr>
              <a:t>MODX</a:t>
            </a:r>
            <a:endParaRPr lang="ru-RU" b="1" dirty="0">
              <a:solidFill>
                <a:srgbClr val="1DC1B1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499558" y="786814"/>
            <a:ext cx="10515600" cy="7218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rgbClr val="0070C0"/>
                </a:solidFill>
              </a:rPr>
              <a:t>Формы</a:t>
            </a:r>
            <a:endParaRPr lang="ru-RU" sz="3600" b="1" dirty="0">
              <a:solidFill>
                <a:srgbClr val="0070C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97479"/>
            <a:ext cx="12186607" cy="5460521"/>
          </a:xfrm>
        </p:spPr>
      </p:pic>
    </p:spTree>
    <p:extLst>
      <p:ext uri="{BB962C8B-B14F-4D97-AF65-F5344CB8AC3E}">
        <p14:creationId xmlns:p14="http://schemas.microsoft.com/office/powerpoint/2010/main" val="13142381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26097"/>
            <a:ext cx="10515600" cy="72180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1DC1B1"/>
                </a:solidFill>
              </a:rPr>
              <a:t>Управление пакетами </a:t>
            </a:r>
            <a:r>
              <a:rPr lang="en-US" b="1" dirty="0" smtClean="0">
                <a:solidFill>
                  <a:srgbClr val="1DC1B1"/>
                </a:solidFill>
              </a:rPr>
              <a:t>MODX</a:t>
            </a:r>
            <a:endParaRPr lang="ru-RU" b="1" dirty="0">
              <a:solidFill>
                <a:srgbClr val="1DC1B1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499558" y="786814"/>
            <a:ext cx="10515600" cy="7218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rgbClr val="0070C0"/>
                </a:solidFill>
              </a:rPr>
              <a:t>Галереи</a:t>
            </a:r>
            <a:endParaRPr lang="ru-RU" sz="3600" b="1" dirty="0">
              <a:solidFill>
                <a:srgbClr val="0070C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8782"/>
            <a:ext cx="12192000" cy="5389218"/>
          </a:xfrm>
        </p:spPr>
      </p:pic>
    </p:spTree>
    <p:extLst>
      <p:ext uri="{BB962C8B-B14F-4D97-AF65-F5344CB8AC3E}">
        <p14:creationId xmlns:p14="http://schemas.microsoft.com/office/powerpoint/2010/main" val="1032500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26097"/>
            <a:ext cx="10515600" cy="72180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1DC1B1"/>
                </a:solidFill>
              </a:rPr>
              <a:t>Управление пакетами </a:t>
            </a:r>
            <a:r>
              <a:rPr lang="en-US" b="1" dirty="0" smtClean="0">
                <a:solidFill>
                  <a:srgbClr val="1DC1B1"/>
                </a:solidFill>
              </a:rPr>
              <a:t>MODX</a:t>
            </a:r>
            <a:endParaRPr lang="ru-RU" b="1" dirty="0">
              <a:solidFill>
                <a:srgbClr val="1DC1B1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499558" y="786814"/>
            <a:ext cx="10515600" cy="7218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err="1" smtClean="0">
                <a:solidFill>
                  <a:srgbClr val="0070C0"/>
                </a:solidFill>
              </a:rPr>
              <a:t>Мультиязычность</a:t>
            </a:r>
            <a:endParaRPr lang="ru-RU" sz="3600" b="1" dirty="0">
              <a:solidFill>
                <a:srgbClr val="0070C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0226"/>
            <a:ext cx="12176764" cy="5477774"/>
          </a:xfrm>
        </p:spPr>
      </p:pic>
    </p:spTree>
    <p:extLst>
      <p:ext uri="{BB962C8B-B14F-4D97-AF65-F5344CB8AC3E}">
        <p14:creationId xmlns:p14="http://schemas.microsoft.com/office/powerpoint/2010/main" val="2604564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285363"/>
            <a:ext cx="10515600" cy="721803"/>
          </a:xfrm>
        </p:spPr>
        <p:txBody>
          <a:bodyPr>
            <a:normAutofit/>
          </a:bodyPr>
          <a:lstStyle/>
          <a:p>
            <a:r>
              <a:rPr lang="ru-RU" b="1" dirty="0" err="1" smtClean="0">
                <a:solidFill>
                  <a:srgbClr val="1DC1B1"/>
                </a:solidFill>
              </a:rPr>
              <a:t>Админка</a:t>
            </a:r>
            <a:r>
              <a:rPr lang="ru-RU" b="1" dirty="0" smtClean="0">
                <a:solidFill>
                  <a:srgbClr val="1DC1B1"/>
                </a:solidFill>
              </a:rPr>
              <a:t> </a:t>
            </a:r>
            <a:r>
              <a:rPr lang="en-US" b="1" dirty="0" smtClean="0">
                <a:solidFill>
                  <a:srgbClr val="1DC1B1"/>
                </a:solidFill>
              </a:rPr>
              <a:t>MODX</a:t>
            </a:r>
            <a:endParaRPr lang="ru-RU" b="1" dirty="0">
              <a:solidFill>
                <a:srgbClr val="1DC1B1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3502" y="1007165"/>
            <a:ext cx="10644996" cy="5850835"/>
          </a:xfrm>
        </p:spPr>
      </p:pic>
    </p:spTree>
    <p:extLst>
      <p:ext uri="{BB962C8B-B14F-4D97-AF65-F5344CB8AC3E}">
        <p14:creationId xmlns:p14="http://schemas.microsoft.com/office/powerpoint/2010/main" val="22466319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26097"/>
            <a:ext cx="10515600" cy="72180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1DC1B1"/>
                </a:solidFill>
              </a:rPr>
              <a:t>Управление пакетами </a:t>
            </a:r>
            <a:r>
              <a:rPr lang="en-US" b="1" dirty="0" smtClean="0">
                <a:solidFill>
                  <a:srgbClr val="1DC1B1"/>
                </a:solidFill>
              </a:rPr>
              <a:t>MODX</a:t>
            </a:r>
            <a:endParaRPr lang="ru-RU" b="1" dirty="0">
              <a:solidFill>
                <a:srgbClr val="1DC1B1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499558" y="786814"/>
            <a:ext cx="10515600" cy="7218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rgbClr val="0070C0"/>
                </a:solidFill>
              </a:rPr>
              <a:t>Меню и навигация</a:t>
            </a:r>
            <a:endParaRPr lang="ru-RU" sz="3600" b="1" dirty="0">
              <a:solidFill>
                <a:srgbClr val="0070C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4230"/>
            <a:ext cx="12192000" cy="5533770"/>
          </a:xfrm>
        </p:spPr>
      </p:pic>
    </p:spTree>
    <p:extLst>
      <p:ext uri="{BB962C8B-B14F-4D97-AF65-F5344CB8AC3E}">
        <p14:creationId xmlns:p14="http://schemas.microsoft.com/office/powerpoint/2010/main" val="41561174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26097"/>
            <a:ext cx="10515600" cy="72180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1DC1B1"/>
                </a:solidFill>
              </a:rPr>
              <a:t>Управление пакетами </a:t>
            </a:r>
            <a:r>
              <a:rPr lang="en-US" b="1" dirty="0" smtClean="0">
                <a:solidFill>
                  <a:srgbClr val="1DC1B1"/>
                </a:solidFill>
              </a:rPr>
              <a:t>MODX</a:t>
            </a:r>
            <a:endParaRPr lang="ru-RU" b="1" dirty="0">
              <a:solidFill>
                <a:srgbClr val="1DC1B1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499558" y="786814"/>
            <a:ext cx="10515600" cy="7218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rgbClr val="0070C0"/>
                </a:solidFill>
              </a:rPr>
              <a:t>Мультимедиа</a:t>
            </a:r>
            <a:endParaRPr lang="ru-RU" sz="3600" b="1" dirty="0">
              <a:solidFill>
                <a:srgbClr val="0070C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4230"/>
            <a:ext cx="12192000" cy="5533770"/>
          </a:xfrm>
        </p:spPr>
      </p:pic>
    </p:spTree>
    <p:extLst>
      <p:ext uri="{BB962C8B-B14F-4D97-AF65-F5344CB8AC3E}">
        <p14:creationId xmlns:p14="http://schemas.microsoft.com/office/powerpoint/2010/main" val="41347902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26097"/>
            <a:ext cx="10515600" cy="72180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1DC1B1"/>
                </a:solidFill>
              </a:rPr>
              <a:t>Управление пакетами </a:t>
            </a:r>
            <a:r>
              <a:rPr lang="en-US" b="1" dirty="0" smtClean="0">
                <a:solidFill>
                  <a:srgbClr val="1DC1B1"/>
                </a:solidFill>
              </a:rPr>
              <a:t>MODX</a:t>
            </a:r>
            <a:endParaRPr lang="ru-RU" b="1" dirty="0">
              <a:solidFill>
                <a:srgbClr val="1DC1B1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499558" y="786814"/>
            <a:ext cx="10515600" cy="7218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rgbClr val="0070C0"/>
                </a:solidFill>
              </a:rPr>
              <a:t>Модули новостей</a:t>
            </a:r>
            <a:endParaRPr lang="ru-RU" sz="3600" b="1" dirty="0">
              <a:solidFill>
                <a:srgbClr val="0070C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478863"/>
            <a:ext cx="12192000" cy="5379137"/>
          </a:xfrm>
        </p:spPr>
      </p:pic>
    </p:spTree>
    <p:extLst>
      <p:ext uri="{BB962C8B-B14F-4D97-AF65-F5344CB8AC3E}">
        <p14:creationId xmlns:p14="http://schemas.microsoft.com/office/powerpoint/2010/main" val="6881191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26097"/>
            <a:ext cx="10515600" cy="72180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1DC1B1"/>
                </a:solidFill>
              </a:rPr>
              <a:t>Управление пакетами </a:t>
            </a:r>
            <a:r>
              <a:rPr lang="en-US" b="1" dirty="0" smtClean="0">
                <a:solidFill>
                  <a:srgbClr val="1DC1B1"/>
                </a:solidFill>
              </a:rPr>
              <a:t>MODX</a:t>
            </a:r>
            <a:endParaRPr lang="ru-RU" b="1" dirty="0">
              <a:solidFill>
                <a:srgbClr val="1DC1B1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499558" y="786814"/>
            <a:ext cx="10515600" cy="7218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rgbClr val="0070C0"/>
                </a:solidFill>
              </a:rPr>
              <a:t>Визуальные редакторы</a:t>
            </a:r>
            <a:endParaRPr lang="ru-RU" sz="3600" b="1" dirty="0">
              <a:solidFill>
                <a:srgbClr val="0070C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4547"/>
            <a:ext cx="12192000" cy="5353453"/>
          </a:xfrm>
        </p:spPr>
      </p:pic>
    </p:spTree>
    <p:extLst>
      <p:ext uri="{BB962C8B-B14F-4D97-AF65-F5344CB8AC3E}">
        <p14:creationId xmlns:p14="http://schemas.microsoft.com/office/powerpoint/2010/main" val="236214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26097"/>
            <a:ext cx="10515600" cy="72180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1DC1B1"/>
                </a:solidFill>
              </a:rPr>
              <a:t>Управление пакетами </a:t>
            </a:r>
            <a:r>
              <a:rPr lang="en-US" b="1" dirty="0" smtClean="0">
                <a:solidFill>
                  <a:srgbClr val="1DC1B1"/>
                </a:solidFill>
              </a:rPr>
              <a:t>MODX</a:t>
            </a:r>
            <a:endParaRPr lang="ru-RU" b="1" dirty="0">
              <a:solidFill>
                <a:srgbClr val="1DC1B1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499558" y="786814"/>
            <a:ext cx="10515600" cy="7218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rgbClr val="0070C0"/>
                </a:solidFill>
              </a:rPr>
              <a:t>Поисковые модули</a:t>
            </a:r>
            <a:endParaRPr lang="ru-RU" sz="3600" b="1" dirty="0">
              <a:solidFill>
                <a:srgbClr val="0070C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3520"/>
            <a:ext cx="12192000" cy="5364480"/>
          </a:xfrm>
        </p:spPr>
      </p:pic>
    </p:spTree>
    <p:extLst>
      <p:ext uri="{BB962C8B-B14F-4D97-AF65-F5344CB8AC3E}">
        <p14:creationId xmlns:p14="http://schemas.microsoft.com/office/powerpoint/2010/main" val="22687876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26097"/>
            <a:ext cx="10515600" cy="72180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1DC1B1"/>
                </a:solidFill>
              </a:rPr>
              <a:t>Управление пакетами </a:t>
            </a:r>
            <a:r>
              <a:rPr lang="en-US" b="1" dirty="0" smtClean="0">
                <a:solidFill>
                  <a:srgbClr val="1DC1B1"/>
                </a:solidFill>
              </a:rPr>
              <a:t>MODX</a:t>
            </a:r>
            <a:endParaRPr lang="ru-RU" b="1" dirty="0">
              <a:solidFill>
                <a:srgbClr val="1DC1B1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499558" y="786814"/>
            <a:ext cx="10515600" cy="7218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rgbClr val="0070C0"/>
                </a:solidFill>
              </a:rPr>
              <a:t>Безопасность</a:t>
            </a:r>
            <a:endParaRPr lang="ru-RU" sz="3600" b="1" dirty="0">
              <a:solidFill>
                <a:srgbClr val="0070C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06106"/>
            <a:ext cx="12200165" cy="5451894"/>
          </a:xfrm>
        </p:spPr>
      </p:pic>
    </p:spTree>
    <p:extLst>
      <p:ext uri="{BB962C8B-B14F-4D97-AF65-F5344CB8AC3E}">
        <p14:creationId xmlns:p14="http://schemas.microsoft.com/office/powerpoint/2010/main" val="18174308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26097"/>
            <a:ext cx="10515600" cy="72180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1DC1B1"/>
                </a:solidFill>
              </a:rPr>
              <a:t>Управление пакетами </a:t>
            </a:r>
            <a:r>
              <a:rPr lang="en-US" b="1" dirty="0" smtClean="0">
                <a:solidFill>
                  <a:srgbClr val="1DC1B1"/>
                </a:solidFill>
              </a:rPr>
              <a:t>MODX</a:t>
            </a:r>
            <a:endParaRPr lang="ru-RU" b="1" dirty="0">
              <a:solidFill>
                <a:srgbClr val="1DC1B1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499558" y="786814"/>
            <a:ext cx="10515600" cy="7218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rgbClr val="0070C0"/>
                </a:solidFill>
              </a:rPr>
              <a:t>Модули стилей</a:t>
            </a:r>
            <a:endParaRPr lang="ru-RU" sz="3600" b="1" dirty="0">
              <a:solidFill>
                <a:srgbClr val="0070C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3116"/>
            <a:ext cx="12192000" cy="5404884"/>
          </a:xfrm>
        </p:spPr>
      </p:pic>
    </p:spTree>
    <p:extLst>
      <p:ext uri="{BB962C8B-B14F-4D97-AF65-F5344CB8AC3E}">
        <p14:creationId xmlns:p14="http://schemas.microsoft.com/office/powerpoint/2010/main" val="28643274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26097"/>
            <a:ext cx="10515600" cy="72180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1DC1B1"/>
                </a:solidFill>
              </a:rPr>
              <a:t>Управление пакетами </a:t>
            </a:r>
            <a:r>
              <a:rPr lang="en-US" b="1" dirty="0" smtClean="0">
                <a:solidFill>
                  <a:srgbClr val="1DC1B1"/>
                </a:solidFill>
              </a:rPr>
              <a:t>MODX</a:t>
            </a:r>
            <a:endParaRPr lang="ru-RU" b="1" dirty="0">
              <a:solidFill>
                <a:srgbClr val="1DC1B1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499558" y="786814"/>
            <a:ext cx="10515600" cy="7218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rgbClr val="0070C0"/>
                </a:solidFill>
              </a:rPr>
              <a:t>Утилиты</a:t>
            </a:r>
            <a:endParaRPr lang="ru-RU" sz="3600" b="1" dirty="0">
              <a:solidFill>
                <a:srgbClr val="0070C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8617"/>
            <a:ext cx="12195530" cy="5349383"/>
          </a:xfrm>
        </p:spPr>
      </p:pic>
    </p:spTree>
    <p:extLst>
      <p:ext uri="{BB962C8B-B14F-4D97-AF65-F5344CB8AC3E}">
        <p14:creationId xmlns:p14="http://schemas.microsoft.com/office/powerpoint/2010/main" val="39950580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1DC1B1"/>
                </a:solidFill>
              </a:rPr>
              <a:t>Магазины модулей</a:t>
            </a:r>
            <a:endParaRPr lang="ru-RU" b="1" dirty="0">
              <a:solidFill>
                <a:srgbClr val="1DC1B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9740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26097"/>
            <a:ext cx="10515600" cy="72180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1DC1B1"/>
                </a:solidFill>
              </a:rPr>
              <a:t>Магазин </a:t>
            </a:r>
            <a:r>
              <a:rPr lang="en-US" b="1" dirty="0" smtClean="0">
                <a:solidFill>
                  <a:srgbClr val="1DC1B1"/>
                </a:solidFill>
              </a:rPr>
              <a:t> {+} </a:t>
            </a:r>
            <a:r>
              <a:rPr lang="en-US" dirty="0" err="1" smtClean="0">
                <a:solidFill>
                  <a:srgbClr val="1DC1B1"/>
                </a:solidFill>
              </a:rPr>
              <a:t>mod</a:t>
            </a:r>
            <a:r>
              <a:rPr lang="en-US" b="1" dirty="0" err="1" smtClean="0">
                <a:solidFill>
                  <a:srgbClr val="1DC1B1"/>
                </a:solidFill>
              </a:rPr>
              <a:t>more</a:t>
            </a:r>
            <a:endParaRPr lang="ru-RU" b="1" dirty="0">
              <a:solidFill>
                <a:srgbClr val="1DC1B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2534"/>
            <a:ext cx="12192000" cy="5855466"/>
          </a:xfrm>
        </p:spPr>
      </p:pic>
    </p:spTree>
    <p:extLst>
      <p:ext uri="{BB962C8B-B14F-4D97-AF65-F5344CB8AC3E}">
        <p14:creationId xmlns:p14="http://schemas.microsoft.com/office/powerpoint/2010/main" val="2094883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285363"/>
            <a:ext cx="10515600" cy="72180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1DC1B1"/>
                </a:solidFill>
              </a:rPr>
              <a:t>Установщик пакетов </a:t>
            </a:r>
            <a:r>
              <a:rPr lang="en-US" b="1" dirty="0" smtClean="0">
                <a:solidFill>
                  <a:srgbClr val="1DC1B1"/>
                </a:solidFill>
              </a:rPr>
              <a:t>MODX</a:t>
            </a:r>
            <a:endParaRPr lang="ru-RU" b="1" dirty="0">
              <a:solidFill>
                <a:srgbClr val="1DC1B1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0453"/>
            <a:ext cx="12198173" cy="4097547"/>
          </a:xfrm>
        </p:spPr>
      </p:pic>
    </p:spTree>
    <p:extLst>
      <p:ext uri="{BB962C8B-B14F-4D97-AF65-F5344CB8AC3E}">
        <p14:creationId xmlns:p14="http://schemas.microsoft.com/office/powerpoint/2010/main" val="23077233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26097"/>
            <a:ext cx="10515600" cy="72180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1DC1B1"/>
                </a:solidFill>
              </a:rPr>
              <a:t>Магазин </a:t>
            </a:r>
            <a:r>
              <a:rPr lang="en-US" b="1" dirty="0" smtClean="0">
                <a:solidFill>
                  <a:srgbClr val="1DC1B1"/>
                </a:solidFill>
              </a:rPr>
              <a:t> {+} </a:t>
            </a:r>
            <a:r>
              <a:rPr lang="en-US" dirty="0" err="1" smtClean="0">
                <a:solidFill>
                  <a:srgbClr val="1DC1B1"/>
                </a:solidFill>
              </a:rPr>
              <a:t>mod</a:t>
            </a:r>
            <a:r>
              <a:rPr lang="en-US" b="1" dirty="0" err="1" smtClean="0">
                <a:solidFill>
                  <a:srgbClr val="1DC1B1"/>
                </a:solidFill>
              </a:rPr>
              <a:t>more</a:t>
            </a:r>
            <a:endParaRPr lang="ru-RU" b="1" dirty="0">
              <a:solidFill>
                <a:srgbClr val="1DC1B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2578"/>
            <a:ext cx="12192000" cy="5655422"/>
          </a:xfrm>
        </p:spPr>
      </p:pic>
    </p:spTree>
    <p:extLst>
      <p:ext uri="{BB962C8B-B14F-4D97-AF65-F5344CB8AC3E}">
        <p14:creationId xmlns:p14="http://schemas.microsoft.com/office/powerpoint/2010/main" val="15507960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26097"/>
            <a:ext cx="10515600" cy="72180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1DC1B1"/>
                </a:solidFill>
              </a:rPr>
              <a:t>Магазин </a:t>
            </a:r>
            <a:r>
              <a:rPr lang="en-US" b="1" dirty="0" smtClean="0">
                <a:solidFill>
                  <a:srgbClr val="1DC1B1"/>
                </a:solidFill>
              </a:rPr>
              <a:t> {+} </a:t>
            </a:r>
            <a:r>
              <a:rPr lang="en-US" dirty="0" err="1" smtClean="0">
                <a:solidFill>
                  <a:srgbClr val="1DC1B1"/>
                </a:solidFill>
              </a:rPr>
              <a:t>mod</a:t>
            </a:r>
            <a:r>
              <a:rPr lang="en-US" b="1" dirty="0" err="1" smtClean="0">
                <a:solidFill>
                  <a:srgbClr val="1DC1B1"/>
                </a:solidFill>
              </a:rPr>
              <a:t>more</a:t>
            </a:r>
            <a:endParaRPr lang="ru-RU" b="1" dirty="0">
              <a:solidFill>
                <a:srgbClr val="1DC1B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27129"/>
            <a:ext cx="12192000" cy="4930872"/>
          </a:xfrm>
        </p:spPr>
      </p:pic>
    </p:spTree>
    <p:extLst>
      <p:ext uri="{BB962C8B-B14F-4D97-AF65-F5344CB8AC3E}">
        <p14:creationId xmlns:p14="http://schemas.microsoft.com/office/powerpoint/2010/main" val="27424618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26097"/>
            <a:ext cx="10515600" cy="72180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1DC1B1"/>
                </a:solidFill>
              </a:rPr>
              <a:t>Магазин </a:t>
            </a:r>
            <a:r>
              <a:rPr lang="en-US" b="1" dirty="0" smtClean="0">
                <a:solidFill>
                  <a:srgbClr val="1DC1B1"/>
                </a:solidFill>
              </a:rPr>
              <a:t> {+} </a:t>
            </a:r>
            <a:r>
              <a:rPr lang="en-US" dirty="0" err="1" smtClean="0">
                <a:solidFill>
                  <a:srgbClr val="1DC1B1"/>
                </a:solidFill>
              </a:rPr>
              <a:t>mod</a:t>
            </a:r>
            <a:r>
              <a:rPr lang="en-US" b="1" dirty="0" err="1" smtClean="0">
                <a:solidFill>
                  <a:srgbClr val="1DC1B1"/>
                </a:solidFill>
              </a:rPr>
              <a:t>more</a:t>
            </a:r>
            <a:endParaRPr lang="ru-RU" b="1" dirty="0">
              <a:solidFill>
                <a:srgbClr val="1DC1B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4815"/>
            <a:ext cx="12192000" cy="5153186"/>
          </a:xfrm>
        </p:spPr>
      </p:pic>
    </p:spTree>
    <p:extLst>
      <p:ext uri="{BB962C8B-B14F-4D97-AF65-F5344CB8AC3E}">
        <p14:creationId xmlns:p14="http://schemas.microsoft.com/office/powerpoint/2010/main" val="25376540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26097"/>
            <a:ext cx="10515600" cy="72180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1DC1B1"/>
                </a:solidFill>
              </a:rPr>
              <a:t>Магазин </a:t>
            </a:r>
            <a:r>
              <a:rPr lang="en-US" b="1" dirty="0" smtClean="0">
                <a:solidFill>
                  <a:srgbClr val="1DC1B1"/>
                </a:solidFill>
              </a:rPr>
              <a:t> {+} </a:t>
            </a:r>
            <a:r>
              <a:rPr lang="en-US" dirty="0" err="1" smtClean="0">
                <a:solidFill>
                  <a:srgbClr val="1DC1B1"/>
                </a:solidFill>
              </a:rPr>
              <a:t>mod</a:t>
            </a:r>
            <a:r>
              <a:rPr lang="en-US" b="1" dirty="0" err="1" smtClean="0">
                <a:solidFill>
                  <a:srgbClr val="1DC1B1"/>
                </a:solidFill>
              </a:rPr>
              <a:t>more</a:t>
            </a:r>
            <a:endParaRPr lang="ru-RU" b="1" dirty="0">
              <a:solidFill>
                <a:srgbClr val="1DC1B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72" y="1708391"/>
            <a:ext cx="5341054" cy="4277518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026" y="1587407"/>
            <a:ext cx="6600699" cy="4571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2191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9317" y="141383"/>
            <a:ext cx="10515600" cy="72180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1DC1B1"/>
                </a:solidFill>
              </a:rPr>
              <a:t>Магазин </a:t>
            </a:r>
            <a:r>
              <a:rPr lang="en-US" b="1" dirty="0" smtClean="0">
                <a:solidFill>
                  <a:srgbClr val="1DC1B1"/>
                </a:solidFill>
              </a:rPr>
              <a:t> MODSTORE</a:t>
            </a:r>
            <a:endParaRPr lang="ru-RU" b="1" dirty="0">
              <a:solidFill>
                <a:srgbClr val="1DC1B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3186"/>
            <a:ext cx="12094234" cy="5994814"/>
          </a:xfrm>
        </p:spPr>
      </p:pic>
    </p:spTree>
    <p:extLst>
      <p:ext uri="{BB962C8B-B14F-4D97-AF65-F5344CB8AC3E}">
        <p14:creationId xmlns:p14="http://schemas.microsoft.com/office/powerpoint/2010/main" val="42900195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9317" y="141383"/>
            <a:ext cx="10515600" cy="72180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1DC1B1"/>
                </a:solidFill>
              </a:rPr>
              <a:t>Каталог, поиск, фильтрация</a:t>
            </a:r>
            <a:endParaRPr lang="ru-RU" b="1" dirty="0">
              <a:solidFill>
                <a:srgbClr val="1DC1B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6377"/>
            <a:ext cx="10634932" cy="6081623"/>
          </a:xfrm>
        </p:spPr>
      </p:pic>
    </p:spTree>
    <p:extLst>
      <p:ext uri="{BB962C8B-B14F-4D97-AF65-F5344CB8AC3E}">
        <p14:creationId xmlns:p14="http://schemas.microsoft.com/office/powerpoint/2010/main" val="16488640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9317" y="141383"/>
            <a:ext cx="10515600" cy="72180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1DC1B1"/>
                </a:solidFill>
              </a:rPr>
              <a:t>Корзина, заказы</a:t>
            </a:r>
            <a:endParaRPr lang="ru-RU" b="1" dirty="0">
              <a:solidFill>
                <a:srgbClr val="1DC1B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9254"/>
            <a:ext cx="10515331" cy="6018746"/>
          </a:xfrm>
        </p:spPr>
      </p:pic>
    </p:spTree>
    <p:extLst>
      <p:ext uri="{BB962C8B-B14F-4D97-AF65-F5344CB8AC3E}">
        <p14:creationId xmlns:p14="http://schemas.microsoft.com/office/powerpoint/2010/main" val="25496467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9317" y="141383"/>
            <a:ext cx="10515600" cy="72180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1DC1B1"/>
                </a:solidFill>
              </a:rPr>
              <a:t>Импорт, экспорт. Интеграция</a:t>
            </a:r>
            <a:endParaRPr lang="ru-RU" b="1" dirty="0">
              <a:solidFill>
                <a:srgbClr val="1DC1B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4599"/>
            <a:ext cx="11602528" cy="6073401"/>
          </a:xfrm>
        </p:spPr>
      </p:pic>
    </p:spTree>
    <p:extLst>
      <p:ext uri="{BB962C8B-B14F-4D97-AF65-F5344CB8AC3E}">
        <p14:creationId xmlns:p14="http://schemas.microsoft.com/office/powerpoint/2010/main" val="18771134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9317" y="141383"/>
            <a:ext cx="10515600" cy="72180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1DC1B1"/>
                </a:solidFill>
              </a:rPr>
              <a:t>Платёжные системы</a:t>
            </a:r>
            <a:endParaRPr lang="ru-RU" b="1" dirty="0">
              <a:solidFill>
                <a:srgbClr val="1DC1B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1944"/>
            <a:ext cx="10248181" cy="6026056"/>
          </a:xfrm>
        </p:spPr>
      </p:pic>
    </p:spTree>
    <p:extLst>
      <p:ext uri="{BB962C8B-B14F-4D97-AF65-F5344CB8AC3E}">
        <p14:creationId xmlns:p14="http://schemas.microsoft.com/office/powerpoint/2010/main" val="27978403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9317" y="141383"/>
            <a:ext cx="10515600" cy="72180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1DC1B1"/>
                </a:solidFill>
              </a:rPr>
              <a:t>Пользователи</a:t>
            </a:r>
            <a:endParaRPr lang="ru-RU" b="1" dirty="0">
              <a:solidFill>
                <a:srgbClr val="1DC1B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0170"/>
            <a:ext cx="9868620" cy="6037830"/>
          </a:xfrm>
        </p:spPr>
      </p:pic>
    </p:spTree>
    <p:extLst>
      <p:ext uri="{BB962C8B-B14F-4D97-AF65-F5344CB8AC3E}">
        <p14:creationId xmlns:p14="http://schemas.microsoft.com/office/powerpoint/2010/main" val="2266034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26097"/>
            <a:ext cx="10515600" cy="72180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1DC1B1"/>
                </a:solidFill>
              </a:rPr>
              <a:t>Управление пакетами </a:t>
            </a:r>
            <a:r>
              <a:rPr lang="en-US" b="1" dirty="0" smtClean="0">
                <a:solidFill>
                  <a:srgbClr val="1DC1B1"/>
                </a:solidFill>
              </a:rPr>
              <a:t>MODX</a:t>
            </a:r>
            <a:endParaRPr lang="ru-RU" b="1" dirty="0">
              <a:solidFill>
                <a:srgbClr val="1DC1B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7900"/>
            <a:ext cx="12192000" cy="5910100"/>
          </a:xfrm>
        </p:spPr>
      </p:pic>
    </p:spTree>
    <p:extLst>
      <p:ext uri="{BB962C8B-B14F-4D97-AF65-F5344CB8AC3E}">
        <p14:creationId xmlns:p14="http://schemas.microsoft.com/office/powerpoint/2010/main" val="268223341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9317" y="141383"/>
            <a:ext cx="10515600" cy="72180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1DC1B1"/>
                </a:solidFill>
              </a:rPr>
              <a:t>Обработка текста</a:t>
            </a:r>
            <a:endParaRPr lang="ru-RU" b="1" dirty="0">
              <a:solidFill>
                <a:srgbClr val="1DC1B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854014"/>
            <a:ext cx="10092906" cy="6003985"/>
          </a:xfrm>
        </p:spPr>
      </p:pic>
    </p:spTree>
    <p:extLst>
      <p:ext uri="{BB962C8B-B14F-4D97-AF65-F5344CB8AC3E}">
        <p14:creationId xmlns:p14="http://schemas.microsoft.com/office/powerpoint/2010/main" val="28369792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9317" y="141383"/>
            <a:ext cx="10515600" cy="72180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1DC1B1"/>
                </a:solidFill>
              </a:rPr>
              <a:t>Обработка фото и файлов</a:t>
            </a:r>
            <a:endParaRPr lang="ru-RU" b="1" dirty="0">
              <a:solidFill>
                <a:srgbClr val="1DC1B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5176"/>
            <a:ext cx="12192000" cy="6042824"/>
          </a:xfrm>
        </p:spPr>
      </p:pic>
    </p:spTree>
    <p:extLst>
      <p:ext uri="{BB962C8B-B14F-4D97-AF65-F5344CB8AC3E}">
        <p14:creationId xmlns:p14="http://schemas.microsoft.com/office/powerpoint/2010/main" val="130368490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9317" y="141383"/>
            <a:ext cx="10515600" cy="72180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1DC1B1"/>
                </a:solidFill>
              </a:rPr>
              <a:t>Оповещения, рассылки</a:t>
            </a:r>
            <a:endParaRPr lang="ru-RU" b="1" dirty="0">
              <a:solidFill>
                <a:srgbClr val="1DC1B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2076"/>
            <a:ext cx="12192000" cy="5825924"/>
          </a:xfrm>
        </p:spPr>
      </p:pic>
    </p:spTree>
    <p:extLst>
      <p:ext uri="{BB962C8B-B14F-4D97-AF65-F5344CB8AC3E}">
        <p14:creationId xmlns:p14="http://schemas.microsoft.com/office/powerpoint/2010/main" val="107507315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9317" y="141383"/>
            <a:ext cx="10515600" cy="72180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1DC1B1"/>
                </a:solidFill>
              </a:rPr>
              <a:t>Утилиты</a:t>
            </a:r>
            <a:endParaRPr lang="ru-RU" b="1" dirty="0">
              <a:solidFill>
                <a:srgbClr val="1DC1B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47682"/>
            <a:ext cx="10239555" cy="6110318"/>
          </a:xfrm>
        </p:spPr>
      </p:pic>
    </p:spTree>
    <p:extLst>
      <p:ext uri="{BB962C8B-B14F-4D97-AF65-F5344CB8AC3E}">
        <p14:creationId xmlns:p14="http://schemas.microsoft.com/office/powerpoint/2010/main" val="265017099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9317" y="141383"/>
            <a:ext cx="10515600" cy="72180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1DC1B1"/>
                </a:solidFill>
              </a:rPr>
              <a:t>Разное</a:t>
            </a:r>
            <a:endParaRPr lang="ru-RU" b="1" dirty="0">
              <a:solidFill>
                <a:srgbClr val="1DC1B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767751"/>
            <a:ext cx="10101323" cy="6090249"/>
          </a:xfrm>
        </p:spPr>
      </p:pic>
    </p:spTree>
    <p:extLst>
      <p:ext uri="{BB962C8B-B14F-4D97-AF65-F5344CB8AC3E}">
        <p14:creationId xmlns:p14="http://schemas.microsoft.com/office/powerpoint/2010/main" val="4159113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1DC1B1"/>
                </a:solidFill>
              </a:rPr>
              <a:t>Спасибо за внимание</a:t>
            </a:r>
            <a:endParaRPr lang="ru-RU" b="1" dirty="0">
              <a:solidFill>
                <a:srgbClr val="1DC1B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14397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1DC1B1"/>
                </a:solidFill>
              </a:rPr>
              <a:t>Илья Ершов</a:t>
            </a:r>
            <a:endParaRPr lang="ru-RU" sz="6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685011"/>
            <a:ext cx="10515600" cy="3491952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Веб-разработчик, руководитель интернет-проектов</a:t>
            </a:r>
          </a:p>
          <a:p>
            <a:pPr marL="0" indent="0">
              <a:buNone/>
            </a:pPr>
            <a:r>
              <a:rPr lang="en-US" b="1" dirty="0" smtClean="0">
                <a:hlinkClick r:id="rId2"/>
              </a:rPr>
              <a:t>ershov.ilya@gmail.com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Skype: </a:t>
            </a:r>
            <a:r>
              <a:rPr lang="en-US" b="1" dirty="0" err="1" smtClean="0"/>
              <a:t>ershov.ilya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 smtClean="0">
                <a:hlinkClick r:id="rId3"/>
              </a:rPr>
              <a:t>www.ershov.pw</a:t>
            </a:r>
            <a:endParaRPr lang="en-US" b="1" dirty="0"/>
          </a:p>
          <a:p>
            <a:pPr marL="0" indent="0">
              <a:buNone/>
            </a:pPr>
            <a:endParaRPr lang="en-US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8469869" y="767358"/>
            <a:ext cx="28839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b="1" dirty="0" smtClean="0"/>
              <a:t>Ссылки и дополнительные</a:t>
            </a:r>
          </a:p>
          <a:p>
            <a:pPr algn="r"/>
            <a:r>
              <a:rPr lang="ru-RU" b="1" dirty="0" smtClean="0"/>
              <a:t>материалы на странице:</a:t>
            </a:r>
            <a:br>
              <a:rPr lang="ru-RU" b="1" dirty="0" smtClean="0"/>
            </a:br>
            <a:r>
              <a:rPr lang="ru-RU" b="1" dirty="0">
                <a:solidFill>
                  <a:srgbClr val="1DC1B1"/>
                </a:solidFill>
              </a:rPr>
              <a:t>//</a:t>
            </a:r>
            <a:r>
              <a:rPr lang="en-US" b="1" dirty="0">
                <a:solidFill>
                  <a:srgbClr val="1DC1B1"/>
                </a:solidFill>
              </a:rPr>
              <a:t>j.mp/</a:t>
            </a:r>
            <a:r>
              <a:rPr lang="en-US" b="1" dirty="0" err="1">
                <a:solidFill>
                  <a:srgbClr val="1DC1B1"/>
                </a:solidFill>
              </a:rPr>
              <a:t>mfpa</a:t>
            </a:r>
            <a:r>
              <a:rPr lang="en-US" b="1" dirty="0">
                <a:solidFill>
                  <a:srgbClr val="1DC1B1"/>
                </a:solidFill>
              </a:rPr>
              <a:t>-links</a:t>
            </a:r>
            <a:endParaRPr lang="ru-RU" b="1" dirty="0">
              <a:solidFill>
                <a:srgbClr val="1DC1B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795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26097"/>
            <a:ext cx="10515600" cy="72180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1DC1B1"/>
                </a:solidFill>
              </a:rPr>
              <a:t>Управление пакетами </a:t>
            </a:r>
            <a:r>
              <a:rPr lang="en-US" b="1" dirty="0" smtClean="0">
                <a:solidFill>
                  <a:srgbClr val="1DC1B1"/>
                </a:solidFill>
              </a:rPr>
              <a:t>MODX</a:t>
            </a:r>
            <a:endParaRPr lang="ru-RU" b="1" dirty="0">
              <a:solidFill>
                <a:srgbClr val="1DC1B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7900"/>
            <a:ext cx="12192000" cy="5910100"/>
          </a:xfrm>
        </p:spPr>
      </p:pic>
    </p:spTree>
    <p:extLst>
      <p:ext uri="{BB962C8B-B14F-4D97-AF65-F5344CB8AC3E}">
        <p14:creationId xmlns:p14="http://schemas.microsoft.com/office/powerpoint/2010/main" val="2358099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26097"/>
            <a:ext cx="10515600" cy="72180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1DC1B1"/>
                </a:solidFill>
              </a:rPr>
              <a:t>Управление пакетами </a:t>
            </a:r>
            <a:r>
              <a:rPr lang="en-US" b="1" dirty="0" smtClean="0">
                <a:solidFill>
                  <a:srgbClr val="1DC1B1"/>
                </a:solidFill>
              </a:rPr>
              <a:t>MODX</a:t>
            </a:r>
            <a:endParaRPr lang="ru-RU" b="1" dirty="0">
              <a:solidFill>
                <a:srgbClr val="1DC1B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7042"/>
            <a:ext cx="12187314" cy="5080958"/>
          </a:xfrm>
        </p:spPr>
      </p:pic>
    </p:spTree>
    <p:extLst>
      <p:ext uri="{BB962C8B-B14F-4D97-AF65-F5344CB8AC3E}">
        <p14:creationId xmlns:p14="http://schemas.microsoft.com/office/powerpoint/2010/main" val="2763230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26097"/>
            <a:ext cx="10515600" cy="72180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1DC1B1"/>
                </a:solidFill>
              </a:rPr>
              <a:t>Управление пакетами </a:t>
            </a:r>
            <a:r>
              <a:rPr lang="en-US" b="1" dirty="0" smtClean="0">
                <a:solidFill>
                  <a:srgbClr val="1DC1B1"/>
                </a:solidFill>
              </a:rPr>
              <a:t>MODX</a:t>
            </a:r>
            <a:endParaRPr lang="ru-RU" b="1" dirty="0">
              <a:solidFill>
                <a:srgbClr val="1DC1B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8415"/>
            <a:ext cx="12208007" cy="5089585"/>
          </a:xfrm>
        </p:spPr>
      </p:pic>
    </p:spTree>
    <p:extLst>
      <p:ext uri="{BB962C8B-B14F-4D97-AF65-F5344CB8AC3E}">
        <p14:creationId xmlns:p14="http://schemas.microsoft.com/office/powerpoint/2010/main" val="34764590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26097"/>
            <a:ext cx="10515600" cy="72180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1DC1B1"/>
                </a:solidFill>
              </a:rPr>
              <a:t>Управление пакетами </a:t>
            </a:r>
            <a:r>
              <a:rPr lang="en-US" b="1" dirty="0" smtClean="0">
                <a:solidFill>
                  <a:srgbClr val="1DC1B1"/>
                </a:solidFill>
              </a:rPr>
              <a:t>MODX</a:t>
            </a:r>
            <a:endParaRPr lang="ru-RU" b="1" dirty="0">
              <a:solidFill>
                <a:srgbClr val="1DC1B1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1766"/>
            <a:ext cx="12206204" cy="5236234"/>
          </a:xfr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499558" y="786814"/>
            <a:ext cx="10515600" cy="7218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rgbClr val="0070C0"/>
                </a:solidFill>
              </a:rPr>
              <a:t>Шаблоны внешнего вида</a:t>
            </a:r>
            <a:endParaRPr lang="ru-RU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7359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26097"/>
            <a:ext cx="10515600" cy="72180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1DC1B1"/>
                </a:solidFill>
              </a:rPr>
              <a:t>Управление пакетами </a:t>
            </a:r>
            <a:r>
              <a:rPr lang="en-US" b="1" dirty="0" smtClean="0">
                <a:solidFill>
                  <a:srgbClr val="1DC1B1"/>
                </a:solidFill>
              </a:rPr>
              <a:t>MODX</a:t>
            </a:r>
            <a:endParaRPr lang="ru-RU" b="1" dirty="0">
              <a:solidFill>
                <a:srgbClr val="1DC1B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9238"/>
            <a:ext cx="12191736" cy="5408762"/>
          </a:xfr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499558" y="786814"/>
            <a:ext cx="10515600" cy="7218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rgbClr val="0070C0"/>
                </a:solidFill>
              </a:rPr>
              <a:t>Администрирование</a:t>
            </a:r>
            <a:endParaRPr lang="ru-RU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32237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</TotalTime>
  <Words>195</Words>
  <Application>Microsoft Office PowerPoint</Application>
  <PresentationFormat>Широкоэкранный</PresentationFormat>
  <Paragraphs>75</Paragraphs>
  <Slides>46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50" baseType="lpstr">
      <vt:lpstr>Arial</vt:lpstr>
      <vt:lpstr>Calibri</vt:lpstr>
      <vt:lpstr>Calibri Light</vt:lpstr>
      <vt:lpstr>Тема Office</vt:lpstr>
      <vt:lpstr>Возможности MODX</vt:lpstr>
      <vt:lpstr>Админка MODX</vt:lpstr>
      <vt:lpstr>Установщик пакетов MODX</vt:lpstr>
      <vt:lpstr>Управление пакетами MODX</vt:lpstr>
      <vt:lpstr>Управление пакетами MODX</vt:lpstr>
      <vt:lpstr>Управление пакетами MODX</vt:lpstr>
      <vt:lpstr>Управление пакетами MODX</vt:lpstr>
      <vt:lpstr>Управление пакетами MODX</vt:lpstr>
      <vt:lpstr>Управление пакетами MODX</vt:lpstr>
      <vt:lpstr>Управление пакетами MODX</vt:lpstr>
      <vt:lpstr>Управление пакетами MODX</vt:lpstr>
      <vt:lpstr>Управление пакетами MODX</vt:lpstr>
      <vt:lpstr>Управление пакетами MODX</vt:lpstr>
      <vt:lpstr>Управление пакетами MODX</vt:lpstr>
      <vt:lpstr>Управление пакетами MODX</vt:lpstr>
      <vt:lpstr>Управление пакетами MODX</vt:lpstr>
      <vt:lpstr>Управление пакетами MODX</vt:lpstr>
      <vt:lpstr>Управление пакетами MODX</vt:lpstr>
      <vt:lpstr>Управление пакетами MODX</vt:lpstr>
      <vt:lpstr>Управление пакетами MODX</vt:lpstr>
      <vt:lpstr>Управление пакетами MODX</vt:lpstr>
      <vt:lpstr>Управление пакетами MODX</vt:lpstr>
      <vt:lpstr>Управление пакетами MODX</vt:lpstr>
      <vt:lpstr>Управление пакетами MODX</vt:lpstr>
      <vt:lpstr>Управление пакетами MODX</vt:lpstr>
      <vt:lpstr>Управление пакетами MODX</vt:lpstr>
      <vt:lpstr>Управление пакетами MODX</vt:lpstr>
      <vt:lpstr>Магазины модулей</vt:lpstr>
      <vt:lpstr>Магазин  {+} modmore</vt:lpstr>
      <vt:lpstr>Магазин  {+} modmore</vt:lpstr>
      <vt:lpstr>Магазин  {+} modmore</vt:lpstr>
      <vt:lpstr>Магазин  {+} modmore</vt:lpstr>
      <vt:lpstr>Магазин  {+} modmore</vt:lpstr>
      <vt:lpstr>Магазин  MODSTORE</vt:lpstr>
      <vt:lpstr>Каталог, поиск, фильтрация</vt:lpstr>
      <vt:lpstr>Корзина, заказы</vt:lpstr>
      <vt:lpstr>Импорт, экспорт. Интеграция</vt:lpstr>
      <vt:lpstr>Платёжные системы</vt:lpstr>
      <vt:lpstr>Пользователи</vt:lpstr>
      <vt:lpstr>Обработка текста</vt:lpstr>
      <vt:lpstr>Обработка фото и файлов</vt:lpstr>
      <vt:lpstr>Оповещения, рассылки</vt:lpstr>
      <vt:lpstr>Утилиты</vt:lpstr>
      <vt:lpstr>Разное</vt:lpstr>
      <vt:lpstr>Спасибо за внимание</vt:lpstr>
      <vt:lpstr>Илья Ершов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Курс «Веб-разработка»</dc:title>
  <dc:creator>Ершов Илья Николаевич</dc:creator>
  <cp:lastModifiedBy>Ершов Илья Николаевич</cp:lastModifiedBy>
  <cp:revision>47</cp:revision>
  <dcterms:created xsi:type="dcterms:W3CDTF">2015-05-12T06:51:14Z</dcterms:created>
  <dcterms:modified xsi:type="dcterms:W3CDTF">2015-09-10T08:15:25Z</dcterms:modified>
</cp:coreProperties>
</file>