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308" r:id="rId4"/>
    <p:sldId id="295" r:id="rId5"/>
    <p:sldId id="293" r:id="rId6"/>
    <p:sldId id="296" r:id="rId7"/>
    <p:sldId id="297" r:id="rId8"/>
    <p:sldId id="299" r:id="rId9"/>
    <p:sldId id="298" r:id="rId10"/>
    <p:sldId id="302" r:id="rId11"/>
    <p:sldId id="303" r:id="rId12"/>
    <p:sldId id="304" r:id="rId13"/>
    <p:sldId id="305" r:id="rId14"/>
    <p:sldId id="307" r:id="rId15"/>
    <p:sldId id="300" r:id="rId16"/>
    <p:sldId id="301" r:id="rId17"/>
    <p:sldId id="291" r:id="rId18"/>
    <p:sldId id="310" r:id="rId19"/>
    <p:sldId id="311" r:id="rId20"/>
    <p:sldId id="312" r:id="rId21"/>
    <p:sldId id="329" r:id="rId22"/>
    <p:sldId id="330" r:id="rId23"/>
    <p:sldId id="313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0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2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2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1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1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сайта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" y="923026"/>
            <a:ext cx="7501146" cy="5934974"/>
          </a:xfrm>
        </p:spPr>
      </p:pic>
    </p:spTree>
    <p:extLst>
      <p:ext uri="{BB962C8B-B14F-4D97-AF65-F5344CB8AC3E}">
        <p14:creationId xmlns:p14="http://schemas.microsoft.com/office/powerpoint/2010/main" val="55111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кэширования файлов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049" y="768402"/>
            <a:ext cx="480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 Серверных Заголовков: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www.bertal.ru/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9" y="1704856"/>
            <a:ext cx="7783463" cy="4618306"/>
          </a:xfrm>
        </p:spPr>
      </p:pic>
    </p:spTree>
    <p:extLst>
      <p:ext uri="{BB962C8B-B14F-4D97-AF65-F5344CB8AC3E}">
        <p14:creationId xmlns:p14="http://schemas.microsoft.com/office/powerpoint/2010/main" val="160063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кэширования документов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049" y="768402"/>
            <a:ext cx="480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 Серверных Заголовков: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www.bertal.ru/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1" y="1653097"/>
            <a:ext cx="8172373" cy="5204903"/>
          </a:xfrm>
        </p:spPr>
      </p:pic>
    </p:spTree>
    <p:extLst>
      <p:ext uri="{BB962C8B-B14F-4D97-AF65-F5344CB8AC3E}">
        <p14:creationId xmlns:p14="http://schemas.microsoft.com/office/powerpoint/2010/main" val="370376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Не кэшируется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049" y="768402"/>
            <a:ext cx="480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 Серверных Заголовков: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www.bertal.ru/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872277"/>
            <a:ext cx="9150953" cy="3312198"/>
          </a:xfrm>
        </p:spPr>
      </p:pic>
    </p:spTree>
    <p:extLst>
      <p:ext uri="{BB962C8B-B14F-4D97-AF65-F5344CB8AC3E}">
        <p14:creationId xmlns:p14="http://schemas.microsoft.com/office/powerpoint/2010/main" val="235021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Кэшируется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049" y="768402"/>
            <a:ext cx="480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 Серверных Заголовков: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www.bertal.ru/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215661" y="1385424"/>
            <a:ext cx="8712679" cy="5472576"/>
          </a:xfrm>
        </p:spPr>
      </p:pic>
    </p:spTree>
    <p:extLst>
      <p:ext uri="{BB962C8B-B14F-4D97-AF65-F5344CB8AC3E}">
        <p14:creationId xmlns:p14="http://schemas.microsoft.com/office/powerpoint/2010/main" val="352612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Конкретные действия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36"/>
            <a:ext cx="7099540" cy="6004464"/>
          </a:xfrm>
        </p:spPr>
      </p:pic>
    </p:spTree>
    <p:extLst>
      <p:ext uri="{BB962C8B-B14F-4D97-AF65-F5344CB8AC3E}">
        <p14:creationId xmlns:p14="http://schemas.microsoft.com/office/powerpoint/2010/main" val="280331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Конкретные действия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315"/>
            <a:ext cx="9144000" cy="5476685"/>
          </a:xfrm>
        </p:spPr>
      </p:pic>
    </p:spTree>
    <p:extLst>
      <p:ext uri="{BB962C8B-B14F-4D97-AF65-F5344CB8AC3E}">
        <p14:creationId xmlns:p14="http://schemas.microsoft.com/office/powerpoint/2010/main" val="122048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на сервере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 на сервере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/>
          <a:stretch/>
        </p:blipFill>
        <p:spPr>
          <a:xfrm>
            <a:off x="0" y="1821252"/>
            <a:ext cx="9144000" cy="5036748"/>
          </a:xfrm>
        </p:spPr>
      </p:pic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 на сервере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4" y="1141907"/>
            <a:ext cx="7886700" cy="29238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42" y="4273433"/>
            <a:ext cx="8436596" cy="20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07127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Что такое кэширование?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/>
              <a:t>Кэширование</a:t>
            </a:r>
            <a:r>
              <a:rPr lang="ru-RU" sz="3000" dirty="0"/>
              <a:t> — это простой и эффективный способ повысить производительность веб-приложения. Сохраняя относительно статичные данные в кэше и извлекая их из кэша, когда потребуется, мы экономим время, затрачиваемое на генерацию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24663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 </a:t>
            </a:r>
            <a:r>
              <a:rPr lang="ru-RU" b="1" dirty="0" err="1" smtClean="0">
                <a:solidFill>
                  <a:srgbClr val="1DC1B1"/>
                </a:solidFill>
              </a:rPr>
              <a:t>сниппетов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[[</a:t>
            </a:r>
            <a:r>
              <a:rPr lang="en-US" sz="3200" dirty="0" err="1" smtClean="0">
                <a:solidFill>
                  <a:srgbClr val="0070C0"/>
                </a:solidFill>
              </a:rPr>
              <a:t>pdoMenu</a:t>
            </a:r>
            <a:r>
              <a:rPr lang="en-US" sz="3200" dirty="0" smtClean="0">
                <a:solidFill>
                  <a:srgbClr val="0070C0"/>
                </a:solidFill>
              </a:rPr>
              <a:t>]] </a:t>
            </a:r>
            <a:r>
              <a:rPr lang="en-US" sz="3200" dirty="0" smtClean="0"/>
              <a:t>– </a:t>
            </a:r>
            <a:r>
              <a:rPr lang="ru-RU" sz="3200" dirty="0" smtClean="0"/>
              <a:t>кэшируемый вызов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[[!</a:t>
            </a:r>
            <a:r>
              <a:rPr lang="en-US" sz="3200" dirty="0" err="1" smtClean="0">
                <a:solidFill>
                  <a:srgbClr val="0070C0"/>
                </a:solidFill>
              </a:rPr>
              <a:t>pdoMenu</a:t>
            </a:r>
            <a:r>
              <a:rPr lang="en-US" sz="3200" dirty="0" smtClean="0">
                <a:solidFill>
                  <a:srgbClr val="0070C0"/>
                </a:solidFill>
              </a:rPr>
              <a:t>]] </a:t>
            </a:r>
            <a:r>
              <a:rPr lang="en-US" sz="3200" dirty="0" smtClean="0"/>
              <a:t>– </a:t>
            </a:r>
            <a:r>
              <a:rPr lang="ru-RU" sz="3200" dirty="0" smtClean="0"/>
              <a:t>НЕ кэшируемый </a:t>
            </a:r>
            <a:r>
              <a:rPr lang="ru-RU" sz="3200" dirty="0" smtClean="0"/>
              <a:t>вызов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70C0"/>
                </a:solidFill>
              </a:rPr>
              <a:t>pdoMenu</a:t>
            </a:r>
            <a:r>
              <a:rPr lang="en-US" sz="3200" dirty="0" smtClean="0"/>
              <a:t> – </a:t>
            </a:r>
            <a:r>
              <a:rPr lang="ru-RU" sz="3200" dirty="0" smtClean="0"/>
              <a:t>это скрипт на серверном языке программирования </a:t>
            </a:r>
            <a:r>
              <a:rPr lang="en-US" sz="3200" dirty="0" smtClean="0"/>
              <a:t>PHP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945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 </a:t>
            </a:r>
            <a:r>
              <a:rPr lang="ru-RU" b="1" dirty="0" err="1" smtClean="0">
                <a:solidFill>
                  <a:srgbClr val="1DC1B1"/>
                </a:solidFill>
              </a:rPr>
              <a:t>сниппетов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7" y="884645"/>
            <a:ext cx="7250267" cy="59733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729" y="1189931"/>
            <a:ext cx="2932981" cy="5466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Сниппет </a:t>
            </a:r>
            <a:r>
              <a:rPr lang="en-US" sz="3200" dirty="0" err="1" smtClean="0">
                <a:solidFill>
                  <a:schemeClr val="bg1"/>
                </a:solidFill>
              </a:rPr>
              <a:t>pdoMenu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 </a:t>
            </a:r>
            <a:r>
              <a:rPr lang="ru-RU" b="1" dirty="0" err="1" smtClean="0">
                <a:solidFill>
                  <a:srgbClr val="1DC1B1"/>
                </a:solidFill>
              </a:rPr>
              <a:t>сниппетов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65297" y="1316667"/>
            <a:ext cx="329636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pdoMenu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При каждом запуске выполняет обход дерева документов и строит структуру блока меню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4" y="934197"/>
            <a:ext cx="3598294" cy="5916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96" y="5014833"/>
            <a:ext cx="2406770" cy="1761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50" y="4015900"/>
            <a:ext cx="4656736" cy="48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29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Вызов без кэширования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" y="934197"/>
            <a:ext cx="8774780" cy="214592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33" y="3596150"/>
            <a:ext cx="7410450" cy="2552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869" y="1250092"/>
            <a:ext cx="360871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0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Кэшируемый вызов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36" y="1343648"/>
            <a:ext cx="3714750" cy="18288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0" y="934197"/>
            <a:ext cx="5178759" cy="234482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10" y="3581899"/>
            <a:ext cx="8805415" cy="221868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3886" y="5939357"/>
            <a:ext cx="788670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нет затрат времени на эти блоки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/>
          <a:stretch/>
        </p:blipFill>
        <p:spPr>
          <a:xfrm>
            <a:off x="0" y="1821252"/>
            <a:ext cx="9144000" cy="5036748"/>
          </a:xfrm>
        </p:spPr>
      </p:pic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8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" y="1716657"/>
            <a:ext cx="8325658" cy="5141343"/>
          </a:xfrm>
        </p:spPr>
      </p:pic>
    </p:spTree>
    <p:extLst>
      <p:ext uri="{BB962C8B-B14F-4D97-AF65-F5344CB8AC3E}">
        <p14:creationId xmlns:p14="http://schemas.microsoft.com/office/powerpoint/2010/main" val="1896147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9" y="1330722"/>
            <a:ext cx="8316943" cy="5389706"/>
          </a:xfrm>
        </p:spPr>
      </p:pic>
    </p:spTree>
    <p:extLst>
      <p:ext uri="{BB962C8B-B14F-4D97-AF65-F5344CB8AC3E}">
        <p14:creationId xmlns:p14="http://schemas.microsoft.com/office/powerpoint/2010/main" val="174641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6" y="1407703"/>
            <a:ext cx="8650168" cy="5448994"/>
          </a:xfrm>
        </p:spPr>
      </p:pic>
    </p:spTree>
    <p:extLst>
      <p:ext uri="{BB962C8B-B14F-4D97-AF65-F5344CB8AC3E}">
        <p14:creationId xmlns:p14="http://schemas.microsoft.com/office/powerpoint/2010/main" val="85517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2" y="1316442"/>
            <a:ext cx="7742096" cy="5541558"/>
          </a:xfrm>
        </p:spPr>
      </p:pic>
    </p:spTree>
    <p:extLst>
      <p:ext uri="{BB962C8B-B14F-4D97-AF65-F5344CB8AC3E}">
        <p14:creationId xmlns:p14="http://schemas.microsoft.com/office/powerpoint/2010/main" val="255316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77" y="27764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Что такое кэширование?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8" y="1287783"/>
            <a:ext cx="8804065" cy="5130270"/>
          </a:xfrm>
        </p:spPr>
      </p:pic>
    </p:spTree>
    <p:extLst>
      <p:ext uri="{BB962C8B-B14F-4D97-AF65-F5344CB8AC3E}">
        <p14:creationId xmlns:p14="http://schemas.microsoft.com/office/powerpoint/2010/main" val="152972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91" y="1289703"/>
            <a:ext cx="6541218" cy="5568297"/>
          </a:xfrm>
        </p:spPr>
      </p:pic>
    </p:spTree>
    <p:extLst>
      <p:ext uri="{BB962C8B-B14F-4D97-AF65-F5344CB8AC3E}">
        <p14:creationId xmlns:p14="http://schemas.microsoft.com/office/powerpoint/2010/main" val="1698881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Кэширование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больших блоков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Обычный вызов </a:t>
            </a:r>
            <a:r>
              <a:rPr lang="ru-RU" dirty="0" err="1" smtClean="0"/>
              <a:t>чанка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>
                <a:solidFill>
                  <a:srgbClr val="0070C0"/>
                </a:solidFill>
              </a:rPr>
              <a:t>[[$</a:t>
            </a:r>
            <a:r>
              <a:rPr lang="en-US" b="1" dirty="0" err="1">
                <a:solidFill>
                  <a:srgbClr val="0070C0"/>
                </a:solidFill>
              </a:rPr>
              <a:t>inc.main.content</a:t>
            </a:r>
            <a:r>
              <a:rPr lang="en-US" dirty="0" smtClean="0">
                <a:solidFill>
                  <a:srgbClr val="0070C0"/>
                </a:solidFill>
              </a:rPr>
              <a:t>]]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/>
              <a:t>Кэширование блока на 4 часа</a:t>
            </a:r>
            <a:br>
              <a:rPr lang="ru-RU" dirty="0" smtClean="0"/>
            </a:br>
            <a:r>
              <a:rPr lang="en-US" dirty="0">
                <a:solidFill>
                  <a:srgbClr val="0070C0"/>
                </a:solidFill>
              </a:rPr>
              <a:t>[[!</a:t>
            </a:r>
            <a:r>
              <a:rPr lang="en-US" dirty="0" err="1">
                <a:solidFill>
                  <a:srgbClr val="0070C0"/>
                </a:solidFill>
              </a:rPr>
              <a:t>getBlockCache</a:t>
            </a:r>
            <a:r>
              <a:rPr lang="en-US" dirty="0">
                <a:solidFill>
                  <a:srgbClr val="0070C0"/>
                </a:solidFill>
              </a:rPr>
              <a:t>? &amp;element</a:t>
            </a:r>
            <a:r>
              <a:rPr lang="en-US" dirty="0" smtClean="0">
                <a:solidFill>
                  <a:srgbClr val="0070C0"/>
                </a:solidFill>
              </a:rPr>
              <a:t>=`</a:t>
            </a:r>
            <a:r>
              <a:rPr lang="en-US" b="1" dirty="0" err="1">
                <a:solidFill>
                  <a:srgbClr val="0070C0"/>
                </a:solidFill>
              </a:rPr>
              <a:t>inc.main.content</a:t>
            </a:r>
            <a:r>
              <a:rPr lang="en-US" dirty="0" smtClean="0">
                <a:solidFill>
                  <a:srgbClr val="0070C0"/>
                </a:solidFill>
              </a:rPr>
              <a:t>` </a:t>
            </a:r>
            <a:r>
              <a:rPr lang="en-US" dirty="0">
                <a:solidFill>
                  <a:srgbClr val="0070C0"/>
                </a:solidFill>
              </a:rPr>
              <a:t>&amp;age=`14400`]]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2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Большие блоки</a:t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без кэширования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12" y="1191260"/>
            <a:ext cx="6695177" cy="5648323"/>
          </a:xfrm>
        </p:spPr>
      </p:pic>
    </p:spTree>
    <p:extLst>
      <p:ext uri="{BB962C8B-B14F-4D97-AF65-F5344CB8AC3E}">
        <p14:creationId xmlns:p14="http://schemas.microsoft.com/office/powerpoint/2010/main" val="1333307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Большие блоки</a:t>
            </a:r>
            <a:br>
              <a:rPr lang="ru-RU" b="1" dirty="0">
                <a:solidFill>
                  <a:srgbClr val="1DC1B1"/>
                </a:solidFill>
              </a:rPr>
            </a:br>
            <a:r>
              <a:rPr lang="ru-RU" b="1" dirty="0">
                <a:solidFill>
                  <a:srgbClr val="1DC1B1"/>
                </a:solidFill>
              </a:rPr>
              <a:t>без кэширования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" y="1242202"/>
            <a:ext cx="7560117" cy="55045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5" y="4446025"/>
            <a:ext cx="4589881" cy="23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44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Большие блоки</a:t>
            </a:r>
            <a:br>
              <a:rPr lang="ru-RU" b="1" dirty="0">
                <a:solidFill>
                  <a:srgbClr val="1DC1B1"/>
                </a:solidFill>
              </a:rPr>
            </a:br>
            <a:r>
              <a:rPr lang="ru-RU" b="1" dirty="0">
                <a:solidFill>
                  <a:srgbClr val="1DC1B1"/>
                </a:solidFill>
              </a:rPr>
              <a:t>без кэширования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2690"/>
            <a:ext cx="9147301" cy="5197505"/>
          </a:xfrm>
        </p:spPr>
      </p:pic>
    </p:spTree>
    <p:extLst>
      <p:ext uri="{BB962C8B-B14F-4D97-AF65-F5344CB8AC3E}">
        <p14:creationId xmlns:p14="http://schemas.microsoft.com/office/powerpoint/2010/main" val="1734829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Кэширование</a:t>
            </a:r>
            <a:br>
              <a:rPr lang="ru-RU" b="1" dirty="0">
                <a:solidFill>
                  <a:srgbClr val="1DC1B1"/>
                </a:solidFill>
              </a:rPr>
            </a:br>
            <a:r>
              <a:rPr lang="ru-RU" b="1" dirty="0">
                <a:solidFill>
                  <a:srgbClr val="1DC1B1"/>
                </a:solidFill>
              </a:rPr>
              <a:t>больших блоков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0" y="1242203"/>
            <a:ext cx="6370980" cy="5577584"/>
          </a:xfrm>
        </p:spPr>
      </p:pic>
    </p:spTree>
    <p:extLst>
      <p:ext uri="{BB962C8B-B14F-4D97-AF65-F5344CB8AC3E}">
        <p14:creationId xmlns:p14="http://schemas.microsoft.com/office/powerpoint/2010/main" val="3680645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Кэширование</a:t>
            </a:r>
            <a:br>
              <a:rPr lang="ru-RU" b="1" dirty="0">
                <a:solidFill>
                  <a:srgbClr val="1DC1B1"/>
                </a:solidFill>
              </a:rPr>
            </a:br>
            <a:r>
              <a:rPr lang="ru-RU" b="1" dirty="0">
                <a:solidFill>
                  <a:srgbClr val="1DC1B1"/>
                </a:solidFill>
              </a:rPr>
              <a:t>больших блоков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" y="1242203"/>
            <a:ext cx="7790433" cy="55914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01" y="4136364"/>
            <a:ext cx="5301785" cy="2583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375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22366"/>
            <a:ext cx="7886700" cy="11198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Кэширование</a:t>
            </a:r>
            <a:br>
              <a:rPr lang="ru-RU" b="1" dirty="0">
                <a:solidFill>
                  <a:srgbClr val="1DC1B1"/>
                </a:solidFill>
              </a:rPr>
            </a:br>
            <a:r>
              <a:rPr lang="ru-RU" b="1" dirty="0">
                <a:solidFill>
                  <a:srgbClr val="1DC1B1"/>
                </a:solidFill>
              </a:rPr>
              <a:t>больших блоков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826" y="287866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434"/>
            <a:ext cx="9144000" cy="4389740"/>
          </a:xfrm>
        </p:spPr>
      </p:pic>
    </p:spTree>
    <p:extLst>
      <p:ext uri="{BB962C8B-B14F-4D97-AF65-F5344CB8AC3E}">
        <p14:creationId xmlns:p14="http://schemas.microsoft.com/office/powerpoint/2010/main" val="2553416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1DC1B1"/>
                </a:solidFill>
              </a:rPr>
              <a:t>Илья Ершов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71008"/>
            <a:ext cx="7886700" cy="26189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9810" y="1432769"/>
            <a:ext cx="220554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50" b="1" dirty="0"/>
              <a:t>Ссылки и дополнительные</a:t>
            </a:r>
          </a:p>
          <a:p>
            <a:pPr algn="r"/>
            <a:r>
              <a:rPr lang="ru-RU" sz="1350" b="1" dirty="0"/>
              <a:t>материалы на странице:</a:t>
            </a:r>
            <a:br>
              <a:rPr lang="ru-RU" sz="1350" b="1" dirty="0"/>
            </a:br>
            <a:r>
              <a:rPr lang="ru-RU" sz="1350" b="1" dirty="0">
                <a:solidFill>
                  <a:srgbClr val="1DC1B1"/>
                </a:solidFill>
              </a:rPr>
              <a:t>//</a:t>
            </a:r>
            <a:r>
              <a:rPr lang="en-US" sz="1350" b="1" dirty="0">
                <a:solidFill>
                  <a:srgbClr val="1DC1B1"/>
                </a:solidFill>
              </a:rPr>
              <a:t>j.mp/</a:t>
            </a:r>
            <a:r>
              <a:rPr lang="en-US" sz="1350" b="1" dirty="0" err="1">
                <a:solidFill>
                  <a:srgbClr val="1DC1B1"/>
                </a:solidFill>
              </a:rPr>
              <a:t>mfpa</a:t>
            </a:r>
            <a:r>
              <a:rPr lang="en-US" sz="1350" b="1" dirty="0">
                <a:solidFill>
                  <a:srgbClr val="1DC1B1"/>
                </a:solidFill>
              </a:rPr>
              <a:t>-links</a:t>
            </a:r>
            <a:endParaRPr lang="ru-RU" sz="135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Типы кэширования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браузере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Кэширование статичных файлов</a:t>
            </a:r>
          </a:p>
          <a:p>
            <a:pPr lvl="1"/>
            <a:r>
              <a:rPr lang="ru-RU" dirty="0" smtClean="0"/>
              <a:t>Картинки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smtClean="0"/>
              <a:t>JS-</a:t>
            </a:r>
            <a:r>
              <a:rPr lang="ru-RU" dirty="0" smtClean="0"/>
              <a:t>скрипты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На сервере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Кэширование результатов вычислений и запросов к Базе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5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Зачем кэшировать?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/>
          <a:stretch/>
        </p:blipFill>
        <p:spPr>
          <a:xfrm>
            <a:off x="0" y="1821252"/>
            <a:ext cx="9144000" cy="5036748"/>
          </a:xfrm>
        </p:spPr>
      </p:pic>
      <p:sp>
        <p:nvSpPr>
          <p:cNvPr id="4" name="TextBox 3"/>
          <p:cNvSpPr txBox="1"/>
          <p:nvPr/>
        </p:nvSpPr>
        <p:spPr>
          <a:xfrm>
            <a:off x="5966924" y="286269"/>
            <a:ext cx="28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Школа Бизнеса СИНЕРГИЯ:</a:t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//sbs.edu.ru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3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Зачем кэшировать?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8" y="1526876"/>
            <a:ext cx="9157118" cy="4218317"/>
          </a:xfrm>
        </p:spPr>
      </p:pic>
    </p:spTree>
    <p:extLst>
      <p:ext uri="{BB962C8B-B14F-4D97-AF65-F5344CB8AC3E}">
        <p14:creationId xmlns:p14="http://schemas.microsoft.com/office/powerpoint/2010/main" val="248999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сайта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989498"/>
            <a:ext cx="8454964" cy="5868502"/>
          </a:xfrm>
        </p:spPr>
      </p:pic>
      <p:sp>
        <p:nvSpPr>
          <p:cNvPr id="4" name="TextBox 3"/>
          <p:cNvSpPr txBox="1"/>
          <p:nvPr/>
        </p:nvSpPr>
        <p:spPr>
          <a:xfrm>
            <a:off x="3522280" y="1451552"/>
            <a:ext cx="531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//developers.google.com/speed/</a:t>
            </a:r>
            <a:r>
              <a:rPr lang="en-US" b="1" dirty="0" err="1">
                <a:solidFill>
                  <a:srgbClr val="1DC1B1"/>
                </a:solidFill>
              </a:rPr>
              <a:t>pagespeed</a:t>
            </a:r>
            <a:r>
              <a:rPr lang="en-US" b="1" dirty="0">
                <a:solidFill>
                  <a:srgbClr val="1DC1B1"/>
                </a:solidFill>
              </a:rPr>
              <a:t>/insights/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8" y="864606"/>
            <a:ext cx="8566030" cy="5993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сайта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291" y="864606"/>
            <a:ext cx="531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//developers.google.com/speed/</a:t>
            </a:r>
            <a:r>
              <a:rPr lang="en-US" b="1" dirty="0" err="1">
                <a:solidFill>
                  <a:srgbClr val="1DC1B1"/>
                </a:solidFill>
              </a:rPr>
              <a:t>pagespeed</a:t>
            </a:r>
            <a:r>
              <a:rPr lang="en-US" b="1" dirty="0">
                <a:solidFill>
                  <a:srgbClr val="1DC1B1"/>
                </a:solidFill>
              </a:rPr>
              <a:t>/insights/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0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64" y="286269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Проверка сайта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291" y="556945"/>
            <a:ext cx="531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Инструмент проверки: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solidFill>
                  <a:srgbClr val="1DC1B1"/>
                </a:solidFill>
              </a:rPr>
              <a:t>//developers.google.com/speed/</a:t>
            </a:r>
            <a:r>
              <a:rPr lang="en-US" b="1" dirty="0" err="1">
                <a:solidFill>
                  <a:srgbClr val="1DC1B1"/>
                </a:solidFill>
              </a:rPr>
              <a:t>pagespeed</a:t>
            </a:r>
            <a:r>
              <a:rPr lang="en-US" b="1" dirty="0">
                <a:solidFill>
                  <a:srgbClr val="1DC1B1"/>
                </a:solidFill>
              </a:rPr>
              <a:t>/insights/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6" y="1203276"/>
            <a:ext cx="8591909" cy="5627507"/>
          </a:xfrm>
        </p:spPr>
      </p:pic>
    </p:spTree>
    <p:extLst>
      <p:ext uri="{BB962C8B-B14F-4D97-AF65-F5344CB8AC3E}">
        <p14:creationId xmlns:p14="http://schemas.microsoft.com/office/powerpoint/2010/main" val="745681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283</Words>
  <Application>Microsoft Office PowerPoint</Application>
  <PresentationFormat>Экран (4:3)</PresentationFormat>
  <Paragraphs>94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Кэширование</vt:lpstr>
      <vt:lpstr>Что такое кэширование?</vt:lpstr>
      <vt:lpstr>Что такое кэширование?</vt:lpstr>
      <vt:lpstr>Типы кэширования</vt:lpstr>
      <vt:lpstr>Зачем кэшировать?</vt:lpstr>
      <vt:lpstr>Зачем кэшировать?</vt:lpstr>
      <vt:lpstr>Проверка сайта</vt:lpstr>
      <vt:lpstr>Проверка сайта</vt:lpstr>
      <vt:lpstr>Проверка сайта</vt:lpstr>
      <vt:lpstr>Проверка сайта</vt:lpstr>
      <vt:lpstr>Проверка кэширования файлов</vt:lpstr>
      <vt:lpstr>Проверка кэширования документов</vt:lpstr>
      <vt:lpstr>Не кэшируется</vt:lpstr>
      <vt:lpstr>Кэшируется</vt:lpstr>
      <vt:lpstr>Конкретные действия</vt:lpstr>
      <vt:lpstr>Конкретные действия</vt:lpstr>
      <vt:lpstr>Кэширование на сервере</vt:lpstr>
      <vt:lpstr>Кэширование на сервере</vt:lpstr>
      <vt:lpstr>Кэширование на сервере</vt:lpstr>
      <vt:lpstr>Кэширование сниппетов</vt:lpstr>
      <vt:lpstr>Кэширование сниппетов</vt:lpstr>
      <vt:lpstr>Кэширование сниппетов</vt:lpstr>
      <vt:lpstr>Вызов без кэширования</vt:lpstr>
      <vt:lpstr>Кэшируемый вызов</vt:lpstr>
      <vt:lpstr>Кэширование больших блоков</vt:lpstr>
      <vt:lpstr>Кэширование больших блоков</vt:lpstr>
      <vt:lpstr>Кэширование больших блоков</vt:lpstr>
      <vt:lpstr>Кэширование больших блоков</vt:lpstr>
      <vt:lpstr>Кэширование больших блоков</vt:lpstr>
      <vt:lpstr>Кэширование больших блоков</vt:lpstr>
      <vt:lpstr>Кэширование больших блоков</vt:lpstr>
      <vt:lpstr>Большие блоки без кэширования</vt:lpstr>
      <vt:lpstr>Большие блоки без кэширования</vt:lpstr>
      <vt:lpstr>Большие блоки без кэширования</vt:lpstr>
      <vt:lpstr>Кэширование больших блоков</vt:lpstr>
      <vt:lpstr>Кэширование больших блоков</vt:lpstr>
      <vt:lpstr>Кэширование больших блоков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63</cp:revision>
  <dcterms:created xsi:type="dcterms:W3CDTF">2015-05-12T06:51:14Z</dcterms:created>
  <dcterms:modified xsi:type="dcterms:W3CDTF">2015-09-15T13:31:29Z</dcterms:modified>
</cp:coreProperties>
</file>