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8" r:id="rId5"/>
    <p:sldId id="269" r:id="rId6"/>
    <p:sldId id="308" r:id="rId7"/>
    <p:sldId id="309" r:id="rId8"/>
    <p:sldId id="336" r:id="rId9"/>
    <p:sldId id="337" r:id="rId10"/>
    <p:sldId id="338" r:id="rId11"/>
    <p:sldId id="297" r:id="rId12"/>
    <p:sldId id="310" r:id="rId13"/>
    <p:sldId id="311" r:id="rId14"/>
    <p:sldId id="312" r:id="rId15"/>
    <p:sldId id="315" r:id="rId16"/>
    <p:sldId id="316" r:id="rId17"/>
    <p:sldId id="319" r:id="rId18"/>
    <p:sldId id="317" r:id="rId19"/>
    <p:sldId id="318" r:id="rId20"/>
    <p:sldId id="320" r:id="rId21"/>
    <p:sldId id="321" r:id="rId22"/>
    <p:sldId id="322" r:id="rId23"/>
    <p:sldId id="323" r:id="rId24"/>
    <p:sldId id="324" r:id="rId25"/>
    <p:sldId id="325" r:id="rId26"/>
    <p:sldId id="328" r:id="rId27"/>
    <p:sldId id="329" r:id="rId28"/>
    <p:sldId id="330" r:id="rId29"/>
    <p:sldId id="331" r:id="rId30"/>
    <p:sldId id="332" r:id="rId31"/>
    <p:sldId id="333" r:id="rId32"/>
    <p:sldId id="313" r:id="rId33"/>
    <p:sldId id="314" r:id="rId34"/>
    <p:sldId id="326" r:id="rId35"/>
    <p:sldId id="327" r:id="rId36"/>
    <p:sldId id="334" r:id="rId37"/>
    <p:sldId id="335" r:id="rId38"/>
    <p:sldId id="291" r:id="rId39"/>
    <p:sldId id="26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8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8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4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5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3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8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8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1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minishop2.com/manage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Создание интернет магазина на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Факультет Интернета МФПУ СИНЕРГИЯ</a:t>
            </a:r>
            <a:endParaRPr lang="en-US" b="1" dirty="0" smtClean="0"/>
          </a:p>
          <a:p>
            <a:r>
              <a:rPr lang="ru-RU" b="1" dirty="0"/>
              <a:t>Курс «Веб-разработка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Илья Ершов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58092"/>
            <a:ext cx="2502739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192245"/>
            <a:ext cx="3797475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загрузка фото товара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30060"/>
            <a:ext cx="9132713" cy="5727940"/>
          </a:xfrm>
        </p:spPr>
      </p:pic>
    </p:spTree>
    <p:extLst>
      <p:ext uri="{BB962C8B-B14F-4D97-AF65-F5344CB8AC3E}">
        <p14:creationId xmlns:p14="http://schemas.microsoft.com/office/powerpoint/2010/main" val="59606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7" y="316892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8163" y="305980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от создателей </a:t>
            </a:r>
            <a:r>
              <a:rPr lang="en-US" sz="3200" b="1" dirty="0" smtClean="0">
                <a:solidFill>
                  <a:srgbClr val="0070C0"/>
                </a:solidFill>
              </a:rPr>
              <a:t>MODSTORE.pro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83411"/>
            <a:ext cx="7979823" cy="5874589"/>
          </a:xfrm>
        </p:spPr>
      </p:pic>
    </p:spTree>
    <p:extLst>
      <p:ext uri="{BB962C8B-B14F-4D97-AF65-F5344CB8AC3E}">
        <p14:creationId xmlns:p14="http://schemas.microsoft.com/office/powerpoint/2010/main" val="429001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41275"/>
            <a:ext cx="9147834" cy="441672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установка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1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41275"/>
            <a:ext cx="9147834" cy="441672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установка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747" y="3950898"/>
            <a:ext cx="3838755" cy="1639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210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41275"/>
            <a:ext cx="9147834" cy="441672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установка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20" y="1782343"/>
            <a:ext cx="6191250" cy="4276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687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41275"/>
            <a:ext cx="9147834" cy="441672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установка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09712"/>
            <a:ext cx="5715000" cy="3838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5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управление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7261"/>
            <a:ext cx="9152025" cy="5270740"/>
          </a:xfrm>
        </p:spPr>
      </p:pic>
    </p:spTree>
    <p:extLst>
      <p:ext uri="{BB962C8B-B14F-4D97-AF65-F5344CB8AC3E}">
        <p14:creationId xmlns:p14="http://schemas.microsoft.com/office/powerpoint/2010/main" val="366748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таблица с заказами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56424"/>
            <a:ext cx="9144000" cy="5701576"/>
          </a:xfrm>
        </p:spPr>
      </p:pic>
    </p:spTree>
    <p:extLst>
      <p:ext uri="{BB962C8B-B14F-4D97-AF65-F5344CB8AC3E}">
        <p14:creationId xmlns:p14="http://schemas.microsoft.com/office/powerpoint/2010/main" val="15879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Статистика по заказам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30"/>
            <a:ext cx="9144000" cy="3118687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5" y="1008938"/>
            <a:ext cx="3543564" cy="350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23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управление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" y="1003308"/>
            <a:ext cx="9131954" cy="5854692"/>
          </a:xfrm>
        </p:spPr>
      </p:pic>
    </p:spTree>
    <p:extLst>
      <p:ext uri="{BB962C8B-B14F-4D97-AF65-F5344CB8AC3E}">
        <p14:creationId xmlns:p14="http://schemas.microsoft.com/office/powerpoint/2010/main" val="109146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07127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1DC1B1"/>
                </a:solidFill>
              </a:rPr>
              <a:t>Админка</a:t>
            </a:r>
            <a:r>
              <a:rPr lang="ru-RU" b="1" dirty="0" smtClean="0">
                <a:solidFill>
                  <a:srgbClr val="1DC1B1"/>
                </a:solidFill>
              </a:rPr>
              <a:t>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32161"/>
            <a:ext cx="9144000" cy="5025839"/>
          </a:xfrm>
        </p:spPr>
      </p:pic>
    </p:spTree>
    <p:extLst>
      <p:ext uri="{BB962C8B-B14F-4D97-AF65-F5344CB8AC3E}">
        <p14:creationId xmlns:p14="http://schemas.microsoft.com/office/powerpoint/2010/main" val="2246631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Варианты доставки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" y="1003308"/>
            <a:ext cx="9131954" cy="5854692"/>
          </a:xfrm>
        </p:spPr>
      </p:pic>
    </p:spTree>
    <p:extLst>
      <p:ext uri="{BB962C8B-B14F-4D97-AF65-F5344CB8AC3E}">
        <p14:creationId xmlns:p14="http://schemas.microsoft.com/office/powerpoint/2010/main" val="256171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Способы оплаты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9895"/>
            <a:ext cx="9144000" cy="5488105"/>
          </a:xfrm>
        </p:spPr>
      </p:pic>
    </p:spTree>
    <p:extLst>
      <p:ext uri="{BB962C8B-B14F-4D97-AF65-F5344CB8AC3E}">
        <p14:creationId xmlns:p14="http://schemas.microsoft.com/office/powerpoint/2010/main" val="357422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Варианты статусов заказа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2755"/>
            <a:ext cx="9149625" cy="5305245"/>
          </a:xfrm>
        </p:spPr>
      </p:pic>
    </p:spTree>
    <p:extLst>
      <p:ext uri="{BB962C8B-B14F-4D97-AF65-F5344CB8AC3E}">
        <p14:creationId xmlns:p14="http://schemas.microsoft.com/office/powerpoint/2010/main" val="2188074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Бренды товаров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96416"/>
            <a:ext cx="9144001" cy="5861584"/>
          </a:xfrm>
        </p:spPr>
      </p:pic>
    </p:spTree>
    <p:extLst>
      <p:ext uri="{BB962C8B-B14F-4D97-AF65-F5344CB8AC3E}">
        <p14:creationId xmlns:p14="http://schemas.microsoft.com/office/powerpoint/2010/main" val="889959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Связи товаров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10" y="2493035"/>
            <a:ext cx="9083849" cy="4364966"/>
          </a:xfrm>
        </p:spPr>
      </p:pic>
    </p:spTree>
    <p:extLst>
      <p:ext uri="{BB962C8B-B14F-4D97-AF65-F5344CB8AC3E}">
        <p14:creationId xmlns:p14="http://schemas.microsoft.com/office/powerpoint/2010/main" val="328818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Опции товаров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84611"/>
            <a:ext cx="9152490" cy="3118378"/>
          </a:xfrm>
        </p:spPr>
      </p:pic>
    </p:spTree>
    <p:extLst>
      <p:ext uri="{BB962C8B-B14F-4D97-AF65-F5344CB8AC3E}">
        <p14:creationId xmlns:p14="http://schemas.microsoft.com/office/powerpoint/2010/main" val="3788134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Системные настройки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821"/>
            <a:ext cx="9144000" cy="5400179"/>
          </a:xfrm>
        </p:spPr>
      </p:pic>
    </p:spTree>
    <p:extLst>
      <p:ext uri="{BB962C8B-B14F-4D97-AF65-F5344CB8AC3E}">
        <p14:creationId xmlns:p14="http://schemas.microsoft.com/office/powerpoint/2010/main" val="2150990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034" y="365126"/>
            <a:ext cx="2708694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15728" y="399279"/>
            <a:ext cx="5745194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Системные настройки магазина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8566"/>
            <a:ext cx="9144000" cy="5942542"/>
          </a:xfrm>
        </p:spPr>
      </p:pic>
    </p:spTree>
    <p:extLst>
      <p:ext uri="{BB962C8B-B14F-4D97-AF65-F5344CB8AC3E}">
        <p14:creationId xmlns:p14="http://schemas.microsoft.com/office/powerpoint/2010/main" val="211614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6726" y="365125"/>
            <a:ext cx="2442354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4004509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Поля страницы товара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1583"/>
            <a:ext cx="9148841" cy="4314984"/>
          </a:xfrm>
        </p:spPr>
      </p:pic>
    </p:spTree>
    <p:extLst>
      <p:ext uri="{BB962C8B-B14F-4D97-AF65-F5344CB8AC3E}">
        <p14:creationId xmlns:p14="http://schemas.microsoft.com/office/powerpoint/2010/main" val="252116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9858" y="399279"/>
            <a:ext cx="2666641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Настройки заказа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2350"/>
            <a:ext cx="9144000" cy="4367663"/>
          </a:xfrm>
        </p:spPr>
      </p:pic>
    </p:spTree>
    <p:extLst>
      <p:ext uri="{BB962C8B-B14F-4D97-AF65-F5344CB8AC3E}">
        <p14:creationId xmlns:p14="http://schemas.microsoft.com/office/powerpoint/2010/main" val="52601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107127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Установщик пакетов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31057"/>
            <a:ext cx="9153310" cy="4226943"/>
          </a:xfrm>
        </p:spPr>
      </p:pic>
    </p:spTree>
    <p:extLst>
      <p:ext uri="{BB962C8B-B14F-4D97-AF65-F5344CB8AC3E}">
        <p14:creationId xmlns:p14="http://schemas.microsoft.com/office/powerpoint/2010/main" val="230772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Настройки платёжных систем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/>
          <a:stretch/>
        </p:blipFill>
        <p:spPr>
          <a:xfrm>
            <a:off x="17251" y="854015"/>
            <a:ext cx="8462514" cy="5929719"/>
          </a:xfrm>
        </p:spPr>
      </p:pic>
    </p:spTree>
    <p:extLst>
      <p:ext uri="{BB962C8B-B14F-4D97-AF65-F5344CB8AC3E}">
        <p14:creationId xmlns:p14="http://schemas.microsoft.com/office/powerpoint/2010/main" val="31587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Поля страницы товара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0631"/>
            <a:ext cx="9137464" cy="5760466"/>
          </a:xfrm>
        </p:spPr>
      </p:pic>
    </p:spTree>
    <p:extLst>
      <p:ext uri="{BB962C8B-B14F-4D97-AF65-F5344CB8AC3E}">
        <p14:creationId xmlns:p14="http://schemas.microsoft.com/office/powerpoint/2010/main" val="422022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7" y="316892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r>
              <a:rPr lang="ru-RU" b="1" dirty="0" smtClean="0">
                <a:solidFill>
                  <a:srgbClr val="1DC1B1"/>
                </a:solidFill>
              </a:rPr>
              <a:t> демо сайт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70" y="1048025"/>
            <a:ext cx="7066887" cy="1548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Демо доступ в </a:t>
            </a:r>
            <a:r>
              <a:rPr lang="ru-RU" sz="3200" b="1" dirty="0" err="1" smtClean="0"/>
              <a:t>админку</a:t>
            </a:r>
            <a:r>
              <a:rPr lang="ru-RU" sz="3200" b="1" dirty="0" smtClean="0"/>
              <a:t>:</a:t>
            </a:r>
          </a:p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http://minishop2.com/manager</a:t>
            </a:r>
            <a:r>
              <a:rPr lang="en-US" sz="3200" b="1" dirty="0" smtClean="0">
                <a:solidFill>
                  <a:srgbClr val="0070C0"/>
                </a:solidFill>
                <a:hlinkClick r:id="rId2"/>
              </a:rPr>
              <a:t>/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sz="3200" b="1" dirty="0" smtClean="0">
                <a:solidFill>
                  <a:srgbClr val="0070C0"/>
                </a:solidFill>
              </a:rPr>
              <a:t>Логин: </a:t>
            </a:r>
            <a:r>
              <a:rPr lang="en-US" sz="3200" b="1" dirty="0" smtClean="0"/>
              <a:t>test</a:t>
            </a:r>
            <a:r>
              <a:rPr lang="en-US" sz="3200" b="1" dirty="0" smtClean="0">
                <a:solidFill>
                  <a:srgbClr val="0070C0"/>
                </a:solidFill>
              </a:rPr>
              <a:t>            </a:t>
            </a:r>
            <a:r>
              <a:rPr lang="ru-RU" sz="3200" b="1" dirty="0" smtClean="0">
                <a:solidFill>
                  <a:srgbClr val="0070C0"/>
                </a:solidFill>
              </a:rPr>
              <a:t>Пароль: </a:t>
            </a:r>
            <a:r>
              <a:rPr lang="en-US" sz="3200" b="1" dirty="0" smtClean="0"/>
              <a:t>test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8913"/>
            <a:ext cx="9129192" cy="4339087"/>
          </a:xfrm>
        </p:spPr>
      </p:pic>
    </p:spTree>
    <p:extLst>
      <p:ext uri="{BB962C8B-B14F-4D97-AF65-F5344CB8AC3E}">
        <p14:creationId xmlns:p14="http://schemas.microsoft.com/office/powerpoint/2010/main" val="3806702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7" y="316892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r>
              <a:rPr lang="ru-RU" b="1" dirty="0" smtClean="0">
                <a:solidFill>
                  <a:srgbClr val="1DC1B1"/>
                </a:solidFill>
              </a:rPr>
              <a:t> демо сайт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34447"/>
            <a:ext cx="9144000" cy="5823553"/>
          </a:xfrm>
        </p:spPr>
      </p:pic>
    </p:spTree>
    <p:extLst>
      <p:ext uri="{BB962C8B-B14F-4D97-AF65-F5344CB8AC3E}">
        <p14:creationId xmlns:p14="http://schemas.microsoft.com/office/powerpoint/2010/main" val="2965928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7" y="316892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r>
              <a:rPr lang="ru-RU" b="1" dirty="0" smtClean="0">
                <a:solidFill>
                  <a:srgbClr val="1DC1B1"/>
                </a:solidFill>
              </a:rPr>
              <a:t> демо сайт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778"/>
            <a:ext cx="9144000" cy="5919222"/>
          </a:xfrm>
        </p:spPr>
      </p:pic>
    </p:spTree>
    <p:extLst>
      <p:ext uri="{BB962C8B-B14F-4D97-AF65-F5344CB8AC3E}">
        <p14:creationId xmlns:p14="http://schemas.microsoft.com/office/powerpoint/2010/main" val="2910311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437" y="316892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r>
              <a:rPr lang="ru-RU" b="1" dirty="0" smtClean="0">
                <a:solidFill>
                  <a:srgbClr val="1DC1B1"/>
                </a:solidFill>
              </a:rPr>
              <a:t> шаблоны страниц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2318"/>
            <a:ext cx="9074641" cy="3796268"/>
          </a:xfrm>
        </p:spPr>
      </p:pic>
    </p:spTree>
    <p:extLst>
      <p:ext uri="{BB962C8B-B14F-4D97-AF65-F5344CB8AC3E}">
        <p14:creationId xmlns:p14="http://schemas.microsoft.com/office/powerpoint/2010/main" val="2740322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Документация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0" y="1630039"/>
            <a:ext cx="8867956" cy="5227961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170207" y="974784"/>
            <a:ext cx="2803586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docs.modx.pro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52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399279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Сообщество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0207" y="974784"/>
            <a:ext cx="2803586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modx.pro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" y="1516136"/>
            <a:ext cx="9135850" cy="4932186"/>
          </a:xfrm>
        </p:spPr>
      </p:pic>
    </p:spTree>
    <p:extLst>
      <p:ext uri="{BB962C8B-B14F-4D97-AF65-F5344CB8AC3E}">
        <p14:creationId xmlns:p14="http://schemas.microsoft.com/office/powerpoint/2010/main" val="2048346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DC1B1"/>
                </a:solidFill>
              </a:rPr>
              <a:t>Спасибо за внимание</a:t>
            </a:r>
            <a:endParaRPr lang="ru-RU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43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500" b="1" dirty="0">
                <a:solidFill>
                  <a:srgbClr val="1DC1B1"/>
                </a:solidFill>
              </a:rPr>
              <a:t>Илья Ершов</a:t>
            </a:r>
            <a:endParaRPr lang="ru-RU" sz="4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71008"/>
            <a:ext cx="7886700" cy="26189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b="1" dirty="0" smtClean="0">
                <a:hlinkClick r:id="rId2"/>
              </a:rPr>
              <a:t>ershov.ilya@gmail.com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Skype: </a:t>
            </a:r>
            <a:r>
              <a:rPr lang="en-US" b="1" dirty="0" err="1" smtClean="0"/>
              <a:t>ershov.ilya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www.ershov.pw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309810" y="1432769"/>
            <a:ext cx="220554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350" b="1" dirty="0"/>
              <a:t>Ссылки и дополнительные</a:t>
            </a:r>
          </a:p>
          <a:p>
            <a:pPr algn="r"/>
            <a:r>
              <a:rPr lang="ru-RU" sz="1350" b="1" dirty="0"/>
              <a:t>материалы на странице:</a:t>
            </a:r>
            <a:br>
              <a:rPr lang="ru-RU" sz="1350" b="1" dirty="0"/>
            </a:br>
            <a:r>
              <a:rPr lang="ru-RU" sz="1350" b="1" dirty="0">
                <a:solidFill>
                  <a:srgbClr val="1DC1B1"/>
                </a:solidFill>
              </a:rPr>
              <a:t>//</a:t>
            </a:r>
            <a:r>
              <a:rPr lang="en-US" sz="1350" b="1" dirty="0">
                <a:solidFill>
                  <a:srgbClr val="1DC1B1"/>
                </a:solidFill>
              </a:rPr>
              <a:t>j.mp/</a:t>
            </a:r>
            <a:r>
              <a:rPr lang="en-US" sz="1350" b="1" dirty="0" err="1">
                <a:solidFill>
                  <a:srgbClr val="1DC1B1"/>
                </a:solidFill>
              </a:rPr>
              <a:t>mfpa</a:t>
            </a:r>
            <a:r>
              <a:rPr lang="en-US" sz="1350" b="1" dirty="0">
                <a:solidFill>
                  <a:srgbClr val="1DC1B1"/>
                </a:solidFill>
              </a:rPr>
              <a:t>-links</a:t>
            </a:r>
            <a:endParaRPr lang="ru-RU" sz="1350" b="1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82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175"/>
            <a:ext cx="9144000" cy="4432575"/>
          </a:xfrm>
        </p:spPr>
      </p:pic>
    </p:spTree>
    <p:extLst>
      <p:ext uri="{BB962C8B-B14F-4D97-AF65-F5344CB8AC3E}">
        <p14:creationId xmlns:p14="http://schemas.microsoft.com/office/powerpoint/2010/main" val="235809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82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355"/>
            <a:ext cx="9155452" cy="393364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1704913"/>
            <a:ext cx="7253018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Shopkeeper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3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82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97076"/>
            <a:ext cx="9144000" cy="446092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1704913"/>
            <a:ext cx="7253018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70C0"/>
                </a:solidFill>
              </a:rPr>
              <a:t>shopModx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26823"/>
            <a:ext cx="7886700" cy="5413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DC1B1"/>
                </a:solidFill>
              </a:rPr>
              <a:t>Управление пакетами </a:t>
            </a:r>
            <a:r>
              <a:rPr lang="en-US" b="1" dirty="0" smtClean="0">
                <a:solidFill>
                  <a:srgbClr val="1DC1B1"/>
                </a:solidFill>
              </a:rPr>
              <a:t>MODX</a:t>
            </a:r>
            <a:endParaRPr lang="ru-RU" b="1" dirty="0">
              <a:solidFill>
                <a:srgbClr val="1DC1B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1704913"/>
            <a:ext cx="7253018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miniShop2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1608"/>
            <a:ext cx="9155541" cy="3916392"/>
          </a:xfrm>
        </p:spPr>
      </p:pic>
    </p:spTree>
    <p:extLst>
      <p:ext uri="{BB962C8B-B14F-4D97-AF65-F5344CB8AC3E}">
        <p14:creationId xmlns:p14="http://schemas.microsoft.com/office/powerpoint/2010/main" val="14798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58092"/>
            <a:ext cx="2502739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192245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</a:rPr>
              <a:t>возможности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0" y="792383"/>
            <a:ext cx="9144000" cy="6065617"/>
          </a:xfrm>
        </p:spPr>
      </p:pic>
    </p:spTree>
    <p:extLst>
      <p:ext uri="{BB962C8B-B14F-4D97-AF65-F5344CB8AC3E}">
        <p14:creationId xmlns:p14="http://schemas.microsoft.com/office/powerpoint/2010/main" val="8071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58092"/>
            <a:ext cx="2502739" cy="6096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DC1B1"/>
                </a:solidFill>
              </a:rPr>
              <a:t>miniShop2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405582" y="192245"/>
            <a:ext cx="5255340" cy="54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</a:rPr>
              <a:t>к</a:t>
            </a:r>
            <a:r>
              <a:rPr lang="ru-RU" sz="3200" b="1" dirty="0" smtClean="0">
                <a:solidFill>
                  <a:srgbClr val="0070C0"/>
                </a:solidFill>
              </a:rPr>
              <a:t>арточка товара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8367"/>
            <a:ext cx="9144000" cy="6139531"/>
          </a:xfrm>
        </p:spPr>
      </p:pic>
    </p:spTree>
    <p:extLst>
      <p:ext uri="{BB962C8B-B14F-4D97-AF65-F5344CB8AC3E}">
        <p14:creationId xmlns:p14="http://schemas.microsoft.com/office/powerpoint/2010/main" val="408455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163</Words>
  <Application>Microsoft Office PowerPoint</Application>
  <PresentationFormat>Экран (4:3)</PresentationFormat>
  <Paragraphs>82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Создание интернет магазина на MODX</vt:lpstr>
      <vt:lpstr>Админка MODX</vt:lpstr>
      <vt:lpstr>Установщик пакетов MODX</vt:lpstr>
      <vt:lpstr>Управление пакетами MODX</vt:lpstr>
      <vt:lpstr>Управление пакетами MODX</vt:lpstr>
      <vt:lpstr>Управление пакетами MODX</vt:lpstr>
      <vt:lpstr>Управление пакетами MODX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</vt:lpstr>
      <vt:lpstr>miniShop2 демо сайт</vt:lpstr>
      <vt:lpstr>miniShop2 демо сайт</vt:lpstr>
      <vt:lpstr>miniShop2 демо сайт</vt:lpstr>
      <vt:lpstr>miniShop2 шаблоны страниц</vt:lpstr>
      <vt:lpstr>miniShop2</vt:lpstr>
      <vt:lpstr>miniShop2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60</cp:revision>
  <dcterms:created xsi:type="dcterms:W3CDTF">2015-05-12T06:51:14Z</dcterms:created>
  <dcterms:modified xsi:type="dcterms:W3CDTF">2015-09-17T13:23:12Z</dcterms:modified>
</cp:coreProperties>
</file>