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92" r:id="rId4"/>
    <p:sldId id="298" r:id="rId5"/>
    <p:sldId id="293" r:id="rId6"/>
    <p:sldId id="299" r:id="rId7"/>
    <p:sldId id="294" r:id="rId8"/>
    <p:sldId id="295" r:id="rId9"/>
    <p:sldId id="296" r:id="rId10"/>
    <p:sldId id="312" r:id="rId11"/>
    <p:sldId id="297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309" r:id="rId22"/>
    <p:sldId id="310" r:id="rId23"/>
    <p:sldId id="319" r:id="rId24"/>
    <p:sldId id="313" r:id="rId25"/>
    <p:sldId id="314" r:id="rId26"/>
    <p:sldId id="311" r:id="rId27"/>
    <p:sldId id="315" r:id="rId28"/>
    <p:sldId id="316" r:id="rId29"/>
    <p:sldId id="318" r:id="rId30"/>
    <p:sldId id="317" r:id="rId31"/>
    <p:sldId id="291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4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8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8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1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DC1B1"/>
                </a:solidFill>
              </a:rPr>
              <a:t>Интеграция с внешними сервисами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1399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Применение </a:t>
            </a:r>
            <a:r>
              <a:rPr lang="en-US" b="1" dirty="0" smtClean="0">
                <a:solidFill>
                  <a:srgbClr val="1DC1B1"/>
                </a:solidFill>
              </a:rPr>
              <a:t>GET-</a:t>
            </a:r>
            <a:r>
              <a:rPr lang="ru-RU" b="1" dirty="0" smtClean="0">
                <a:solidFill>
                  <a:srgbClr val="1DC1B1"/>
                </a:solidFill>
              </a:rPr>
              <a:t>запросов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42867"/>
            <a:ext cx="9144000" cy="3832695"/>
          </a:xfrm>
        </p:spPr>
      </p:pic>
      <p:sp>
        <p:nvSpPr>
          <p:cNvPr id="7" name="Прямоугольник 6"/>
          <p:cNvSpPr/>
          <p:nvPr/>
        </p:nvSpPr>
        <p:spPr>
          <a:xfrm>
            <a:off x="1867643" y="1010440"/>
            <a:ext cx="5408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адрес: </a:t>
            </a:r>
            <a:r>
              <a:rPr lang="ru-RU" sz="4000" dirty="0" smtClean="0">
                <a:solidFill>
                  <a:srgbClr val="0070C0"/>
                </a:solidFill>
              </a:rPr>
              <a:t>//</a:t>
            </a:r>
            <a:r>
              <a:rPr lang="ru-RU" sz="4000" dirty="0">
                <a:solidFill>
                  <a:srgbClr val="0070C0"/>
                </a:solidFill>
              </a:rPr>
              <a:t>bit.ly/sms-gate</a:t>
            </a:r>
          </a:p>
        </p:txBody>
      </p:sp>
    </p:spTree>
    <p:extLst>
      <p:ext uri="{BB962C8B-B14F-4D97-AF65-F5344CB8AC3E}">
        <p14:creationId xmlns:p14="http://schemas.microsoft.com/office/powerpoint/2010/main" val="22291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СМС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948906"/>
            <a:ext cx="8298612" cy="52280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smsc.ru/sys/send.php</a:t>
            </a:r>
            <a:r>
              <a:rPr lang="en-US" sz="3200" dirty="0" smtClean="0"/>
              <a:t>?</a:t>
            </a:r>
            <a:r>
              <a:rPr lang="en-US" sz="3200" dirty="0" smtClean="0">
                <a:solidFill>
                  <a:srgbClr val="FF0000"/>
                </a:solidFill>
              </a:rPr>
              <a:t>login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ershov.ilya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psw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pass_or_hash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phones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79257123457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mes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Have+a+nice+day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0858"/>
            <a:ext cx="9144000" cy="42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голосового сообщения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948906"/>
            <a:ext cx="8298612" cy="52280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http://</a:t>
            </a:r>
            <a:r>
              <a:rPr lang="en-US" sz="3200" dirty="0" smtClean="0">
                <a:solidFill>
                  <a:srgbClr val="0070C0"/>
                </a:solidFill>
              </a:rPr>
              <a:t>smsc.ru/sys/send.php</a:t>
            </a:r>
            <a:r>
              <a:rPr lang="en-US" sz="3200" dirty="0" smtClean="0"/>
              <a:t>?</a:t>
            </a:r>
            <a:r>
              <a:rPr lang="en-US" sz="3200" dirty="0" smtClean="0">
                <a:solidFill>
                  <a:srgbClr val="FF0000"/>
                </a:solidFill>
              </a:rPr>
              <a:t>login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ershov.ilya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psw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pass_or_hash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phones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79257123457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mes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Have+a+nice+day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call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3200" dirty="0" smtClean="0"/>
              <a:t>&amp;</a:t>
            </a:r>
            <a:r>
              <a:rPr lang="en-US" sz="3200" dirty="0" smtClean="0">
                <a:solidFill>
                  <a:srgbClr val="FF0000"/>
                </a:solidFill>
              </a:rPr>
              <a:t>voice</a:t>
            </a:r>
            <a:r>
              <a:rPr lang="en-US" sz="3200" dirty="0" smtClean="0"/>
              <a:t>=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0858"/>
            <a:ext cx="9144000" cy="42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0971"/>
            <a:ext cx="6047117" cy="5087030"/>
          </a:xfrm>
        </p:spPr>
      </p:pic>
      <p:sp>
        <p:nvSpPr>
          <p:cNvPr id="7" name="TextBox 6"/>
          <p:cNvSpPr txBox="1"/>
          <p:nvPr/>
        </p:nvSpPr>
        <p:spPr>
          <a:xfrm>
            <a:off x="542385" y="948906"/>
            <a:ext cx="72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Осуществляется </a:t>
            </a:r>
            <a:r>
              <a:rPr lang="en-US" sz="2400" dirty="0" smtClean="0">
                <a:solidFill>
                  <a:srgbClr val="0070C0"/>
                </a:solidFill>
              </a:rPr>
              <a:t>HTML </a:t>
            </a:r>
            <a:r>
              <a:rPr lang="ru-RU" sz="2400" dirty="0" smtClean="0">
                <a:solidFill>
                  <a:srgbClr val="0070C0"/>
                </a:solidFill>
              </a:rPr>
              <a:t>формой или </a:t>
            </a:r>
            <a:r>
              <a:rPr lang="en-US" sz="2400" dirty="0" smtClean="0">
                <a:solidFill>
                  <a:srgbClr val="0070C0"/>
                </a:solidFill>
              </a:rPr>
              <a:t>JS/PHP </a:t>
            </a:r>
            <a:r>
              <a:rPr lang="ru-RU" sz="2400" dirty="0" smtClean="0">
                <a:solidFill>
                  <a:srgbClr val="0070C0"/>
                </a:solidFill>
              </a:rPr>
              <a:t>скриптами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783"/>
            <a:ext cx="9144000" cy="5758217"/>
          </a:xfrm>
        </p:spPr>
      </p:pic>
    </p:spTree>
    <p:extLst>
      <p:ext uri="{BB962C8B-B14F-4D97-AF65-F5344CB8AC3E}">
        <p14:creationId xmlns:p14="http://schemas.microsoft.com/office/powerpoint/2010/main" val="259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725"/>
            <a:ext cx="9144488" cy="4727275"/>
          </a:xfrm>
        </p:spPr>
      </p:pic>
    </p:spTree>
    <p:extLst>
      <p:ext uri="{BB962C8B-B14F-4D97-AF65-F5344CB8AC3E}">
        <p14:creationId xmlns:p14="http://schemas.microsoft.com/office/powerpoint/2010/main" val="34106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0235"/>
            <a:ext cx="9135489" cy="3907766"/>
          </a:xfrm>
        </p:spPr>
      </p:pic>
      <p:sp>
        <p:nvSpPr>
          <p:cNvPr id="6" name="TextBox 5"/>
          <p:cNvSpPr txBox="1"/>
          <p:nvPr/>
        </p:nvSpPr>
        <p:spPr>
          <a:xfrm>
            <a:off x="542385" y="948906"/>
            <a:ext cx="725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Вписал в форму новый адрес отправки</a:t>
            </a:r>
            <a:r>
              <a:rPr lang="en-US" sz="2400" dirty="0" smtClean="0"/>
              <a:t> </a:t>
            </a:r>
            <a:r>
              <a:rPr lang="ru-RU" sz="2400" dirty="0" smtClean="0"/>
              <a:t>и метод</a:t>
            </a:r>
            <a:r>
              <a:rPr lang="en-US" sz="2400" dirty="0" smtClean="0"/>
              <a:t>: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action="http://sbs.edu.ru/</a:t>
            </a:r>
            <a:r>
              <a:rPr lang="en-US" sz="2800" dirty="0" err="1">
                <a:solidFill>
                  <a:srgbClr val="0070C0"/>
                </a:solidFill>
              </a:rPr>
              <a:t>api</a:t>
            </a:r>
            <a:r>
              <a:rPr lang="en-US" sz="2800" dirty="0">
                <a:solidFill>
                  <a:srgbClr val="0070C0"/>
                </a:solidFill>
              </a:rPr>
              <a:t>/test/</a:t>
            </a:r>
            <a:r>
              <a:rPr lang="en-US" sz="2800" dirty="0" err="1">
                <a:solidFill>
                  <a:srgbClr val="0070C0"/>
                </a:solidFill>
              </a:rPr>
              <a:t>echo.php</a:t>
            </a:r>
            <a:r>
              <a:rPr lang="en-US" sz="2800" dirty="0">
                <a:solidFill>
                  <a:srgbClr val="0070C0"/>
                </a:solidFill>
              </a:rPr>
              <a:t>" method="POST"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385" y="948906"/>
            <a:ext cx="725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Вписал в форму новый адрес отправки</a:t>
            </a:r>
            <a:r>
              <a:rPr lang="en-US" sz="2400" dirty="0" smtClean="0"/>
              <a:t> </a:t>
            </a:r>
            <a:r>
              <a:rPr lang="ru-RU" sz="2400" dirty="0" smtClean="0"/>
              <a:t>и метод</a:t>
            </a:r>
            <a:r>
              <a:rPr lang="en-US" sz="2400" dirty="0" smtClean="0"/>
              <a:t>: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action="http://sbs.edu.ru/</a:t>
            </a:r>
            <a:r>
              <a:rPr lang="en-US" sz="2800" dirty="0" err="1">
                <a:solidFill>
                  <a:srgbClr val="0070C0"/>
                </a:solidFill>
              </a:rPr>
              <a:t>api</a:t>
            </a:r>
            <a:r>
              <a:rPr lang="en-US" sz="2800" dirty="0">
                <a:solidFill>
                  <a:srgbClr val="0070C0"/>
                </a:solidFill>
              </a:rPr>
              <a:t>/test/</a:t>
            </a:r>
            <a:r>
              <a:rPr lang="en-US" sz="2800" dirty="0" err="1">
                <a:solidFill>
                  <a:srgbClr val="0070C0"/>
                </a:solidFill>
              </a:rPr>
              <a:t>echo.php</a:t>
            </a:r>
            <a:r>
              <a:rPr lang="en-US" sz="2800" dirty="0">
                <a:solidFill>
                  <a:srgbClr val="0070C0"/>
                </a:solidFill>
              </a:rPr>
              <a:t>" method="POST"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862"/>
            <a:ext cx="9144000" cy="3735560"/>
          </a:xfrm>
        </p:spPr>
      </p:pic>
    </p:spTree>
    <p:extLst>
      <p:ext uri="{BB962C8B-B14F-4D97-AF65-F5344CB8AC3E}">
        <p14:creationId xmlns:p14="http://schemas.microsoft.com/office/powerpoint/2010/main" val="25388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Отправка </a:t>
            </a:r>
            <a:r>
              <a:rPr lang="en-US" b="1" dirty="0" smtClean="0">
                <a:solidFill>
                  <a:srgbClr val="1DC1B1"/>
                </a:solidFill>
              </a:rPr>
              <a:t>POST-</a:t>
            </a:r>
            <a:r>
              <a:rPr lang="ru-RU" b="1" dirty="0" smtClean="0">
                <a:solidFill>
                  <a:srgbClr val="1DC1B1"/>
                </a:solidFill>
              </a:rPr>
              <a:t>запроса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3" y="1168163"/>
            <a:ext cx="8981527" cy="4490764"/>
          </a:xfrm>
        </p:spPr>
      </p:pic>
    </p:spTree>
    <p:extLst>
      <p:ext uri="{BB962C8B-B14F-4D97-AF65-F5344CB8AC3E}">
        <p14:creationId xmlns:p14="http://schemas.microsoft.com/office/powerpoint/2010/main" val="2678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Внешние сервисы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0" y="2200275"/>
            <a:ext cx="3086100" cy="32385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419225"/>
            <a:ext cx="39528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Ответ скрипта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5721"/>
            <a:ext cx="9136791" cy="5512279"/>
          </a:xfrm>
        </p:spPr>
      </p:pic>
    </p:spTree>
    <p:extLst>
      <p:ext uri="{BB962C8B-B14F-4D97-AF65-F5344CB8AC3E}">
        <p14:creationId xmlns:p14="http://schemas.microsoft.com/office/powerpoint/2010/main" val="876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Ответ скрипта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372"/>
            <a:ext cx="9144000" cy="5516627"/>
          </a:xfrm>
        </p:spPr>
      </p:pic>
    </p:spTree>
    <p:extLst>
      <p:ext uri="{BB962C8B-B14F-4D97-AF65-F5344CB8AC3E}">
        <p14:creationId xmlns:p14="http://schemas.microsoft.com/office/powerpoint/2010/main" val="39339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16693"/>
          </a:xfrm>
        </p:spPr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Разница между </a:t>
            </a:r>
            <a:r>
              <a:rPr lang="en-US" b="1" dirty="0" smtClean="0">
                <a:solidFill>
                  <a:srgbClr val="1DC1B1"/>
                </a:solidFill>
              </a:rPr>
              <a:t>GET </a:t>
            </a:r>
            <a:r>
              <a:rPr lang="ru-RU" b="1" dirty="0" smtClean="0">
                <a:solidFill>
                  <a:srgbClr val="1DC1B1"/>
                </a:solidFill>
              </a:rPr>
              <a:t>и </a:t>
            </a:r>
            <a:r>
              <a:rPr lang="en-US" b="1" dirty="0" smtClean="0">
                <a:solidFill>
                  <a:srgbClr val="1DC1B1"/>
                </a:solidFill>
              </a:rPr>
              <a:t>POST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GET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Прост в использовании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Ограничение длины строки в </a:t>
            </a:r>
            <a:r>
              <a:rPr lang="en-US" dirty="0" smtClean="0">
                <a:solidFill>
                  <a:srgbClr val="C00000"/>
                </a:solidFill>
              </a:rPr>
              <a:t>255 </a:t>
            </a:r>
            <a:r>
              <a:rPr lang="ru-RU" dirty="0" smtClean="0">
                <a:solidFill>
                  <a:srgbClr val="C00000"/>
                </a:solidFill>
              </a:rPr>
              <a:t>символов (зависит от сервера)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POST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Универсальный метод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Нет ограничения на объём передаваемых данных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Значения переменных скрыты от пользователя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73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4215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API </a:t>
            </a:r>
            <a:r>
              <a:rPr lang="en-US" b="1" dirty="0" err="1" smtClean="0">
                <a:solidFill>
                  <a:srgbClr val="1DC1B1"/>
                </a:solidFill>
              </a:rPr>
              <a:t>GetResponse</a:t>
            </a:r>
            <a:r>
              <a:rPr lang="en-US" b="1" dirty="0" smtClean="0">
                <a:solidFill>
                  <a:srgbClr val="1DC1B1"/>
                </a:solidFill>
              </a:rPr>
              <a:t> – JSON-RPC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940943"/>
            <a:ext cx="9135565" cy="4917057"/>
          </a:xfrm>
        </p:spPr>
      </p:pic>
    </p:spTree>
    <p:extLst>
      <p:ext uri="{BB962C8B-B14F-4D97-AF65-F5344CB8AC3E}">
        <p14:creationId xmlns:p14="http://schemas.microsoft.com/office/powerpoint/2010/main" val="1920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добавление контакта</a:t>
            </a:r>
            <a:r>
              <a:rPr lang="ru-RU" b="1" dirty="0" smtClean="0">
                <a:solidFill>
                  <a:srgbClr val="0070C0"/>
                </a:solidFill>
              </a:rPr>
              <a:t> метод </a:t>
            </a:r>
            <a:r>
              <a:rPr lang="en-US" b="1" dirty="0" smtClean="0">
                <a:solidFill>
                  <a:srgbClr val="0070C0"/>
                </a:solidFill>
              </a:rPr>
              <a:t>POST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10"/>
            <a:ext cx="9144000" cy="5854390"/>
          </a:xfrm>
        </p:spPr>
      </p:pic>
    </p:spTree>
    <p:extLst>
      <p:ext uri="{BB962C8B-B14F-4D97-AF65-F5344CB8AC3E}">
        <p14:creationId xmlns:p14="http://schemas.microsoft.com/office/powerpoint/2010/main" val="4299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5435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API </a:t>
            </a:r>
            <a:r>
              <a:rPr lang="en-US" b="1" dirty="0" err="1" smtClean="0">
                <a:solidFill>
                  <a:srgbClr val="1DC1B1"/>
                </a:solidFill>
              </a:rPr>
              <a:t>amoCRM</a:t>
            </a:r>
            <a:r>
              <a:rPr lang="en-US" b="1" dirty="0" smtClean="0">
                <a:solidFill>
                  <a:srgbClr val="1DC1B1"/>
                </a:solidFill>
              </a:rPr>
              <a:t> – GET / POST </a:t>
            </a:r>
            <a:r>
              <a:rPr lang="ru-RU" b="1" dirty="0" smtClean="0">
                <a:solidFill>
                  <a:srgbClr val="1DC1B1"/>
                </a:solidFill>
              </a:rPr>
              <a:t>запросы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982"/>
            <a:ext cx="9161803" cy="3061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" y="4447276"/>
            <a:ext cx="8760826" cy="1789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Образцы </a:t>
            </a:r>
            <a:r>
              <a:rPr lang="en-US" b="1" dirty="0" smtClean="0">
                <a:solidFill>
                  <a:srgbClr val="1DC1B1"/>
                </a:solidFill>
              </a:rPr>
              <a:t>PHP-</a:t>
            </a:r>
            <a:r>
              <a:rPr lang="ru-RU" b="1" dirty="0" smtClean="0">
                <a:solidFill>
                  <a:srgbClr val="1DC1B1"/>
                </a:solidFill>
              </a:rPr>
              <a:t>кода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5046"/>
            <a:ext cx="9144001" cy="5062954"/>
          </a:xfrm>
        </p:spPr>
      </p:pic>
      <p:sp>
        <p:nvSpPr>
          <p:cNvPr id="7" name="TextBox 6"/>
          <p:cNvSpPr txBox="1"/>
          <p:nvPr/>
        </p:nvSpPr>
        <p:spPr>
          <a:xfrm>
            <a:off x="542385" y="948906"/>
            <a:ext cx="725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Есть в документации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69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285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Elastic Search – RESTful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8" y="752822"/>
            <a:ext cx="8429085" cy="6105178"/>
          </a:xfrm>
        </p:spPr>
      </p:pic>
    </p:spTree>
    <p:extLst>
      <p:ext uri="{BB962C8B-B14F-4D97-AF65-F5344CB8AC3E}">
        <p14:creationId xmlns:p14="http://schemas.microsoft.com/office/powerpoint/2010/main" val="23759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3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1DC1B1"/>
                </a:solidFill>
              </a:rPr>
              <a:t>Илья Ершов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71008"/>
            <a:ext cx="7886700" cy="26189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9810" y="1432769"/>
            <a:ext cx="220554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50" b="1" dirty="0"/>
              <a:t>Ссылки и дополнительные</a:t>
            </a:r>
          </a:p>
          <a:p>
            <a:pPr algn="r"/>
            <a:r>
              <a:rPr lang="ru-RU" sz="1350" b="1" dirty="0"/>
              <a:t>материалы на странице:</a:t>
            </a:r>
            <a:br>
              <a:rPr lang="ru-RU" sz="1350" b="1" dirty="0"/>
            </a:br>
            <a:r>
              <a:rPr lang="ru-RU" sz="1350" b="1" dirty="0">
                <a:solidFill>
                  <a:srgbClr val="1DC1B1"/>
                </a:solidFill>
              </a:rPr>
              <a:t>//</a:t>
            </a:r>
            <a:r>
              <a:rPr lang="en-US" sz="1350" b="1" dirty="0">
                <a:solidFill>
                  <a:srgbClr val="1DC1B1"/>
                </a:solidFill>
              </a:rPr>
              <a:t>j.mp/</a:t>
            </a:r>
            <a:r>
              <a:rPr lang="en-US" sz="1350" b="1" dirty="0" err="1">
                <a:solidFill>
                  <a:srgbClr val="1DC1B1"/>
                </a:solidFill>
              </a:rPr>
              <a:t>mfpa</a:t>
            </a:r>
            <a:r>
              <a:rPr lang="en-US" sz="1350" b="1" dirty="0">
                <a:solidFill>
                  <a:srgbClr val="1DC1B1"/>
                </a:solidFill>
              </a:rPr>
              <a:t>-links</a:t>
            </a:r>
            <a:endParaRPr lang="ru-RU" sz="135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8" y="536186"/>
            <a:ext cx="8429085" cy="63218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Типовая схема процесса интеграции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GET-</a:t>
            </a:r>
            <a:r>
              <a:rPr lang="ru-RU" b="1" dirty="0" smtClean="0">
                <a:solidFill>
                  <a:srgbClr val="1DC1B1"/>
                </a:solidFill>
              </a:rPr>
              <a:t>запрос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2039"/>
            <a:ext cx="9152370" cy="5865962"/>
          </a:xfrm>
        </p:spPr>
      </p:pic>
    </p:spTree>
    <p:extLst>
      <p:ext uri="{BB962C8B-B14F-4D97-AF65-F5344CB8AC3E}">
        <p14:creationId xmlns:p14="http://schemas.microsoft.com/office/powerpoint/2010/main" val="1942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GET-</a:t>
            </a:r>
            <a:r>
              <a:rPr lang="ru-RU" b="1" dirty="0" smtClean="0">
                <a:solidFill>
                  <a:srgbClr val="1DC1B1"/>
                </a:solidFill>
              </a:rPr>
              <a:t>запрос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70" y="2320507"/>
            <a:ext cx="9152370" cy="4537493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5826" y="948906"/>
            <a:ext cx="8298612" cy="5228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http://yandex.ru/search/</a:t>
            </a:r>
            <a:r>
              <a:rPr lang="en-US" sz="4400" dirty="0" smtClean="0"/>
              <a:t>?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text</a:t>
            </a:r>
            <a:r>
              <a:rPr lang="en-US" sz="4000" dirty="0" smtClean="0"/>
              <a:t>=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параметр</a:t>
            </a:r>
            <a:r>
              <a:rPr lang="en-US" sz="4000" dirty="0" smtClean="0"/>
              <a:t>&amp;</a:t>
            </a:r>
            <a:r>
              <a:rPr lang="en-US" sz="4000" dirty="0" err="1" smtClean="0">
                <a:solidFill>
                  <a:srgbClr val="FF0000"/>
                </a:solidFill>
              </a:rPr>
              <a:t>lr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213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Эхо страница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20"/>
            <a:ext cx="8660921" cy="6089280"/>
          </a:xfrm>
        </p:spPr>
      </p:pic>
    </p:spTree>
    <p:extLst>
      <p:ext uri="{BB962C8B-B14F-4D97-AF65-F5344CB8AC3E}">
        <p14:creationId xmlns:p14="http://schemas.microsoft.com/office/powerpoint/2010/main" val="362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GET-</a:t>
            </a:r>
            <a:r>
              <a:rPr lang="ru-RU" b="1" dirty="0" smtClean="0">
                <a:solidFill>
                  <a:srgbClr val="1DC1B1"/>
                </a:solidFill>
              </a:rPr>
              <a:t>запрос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948906"/>
            <a:ext cx="8298612" cy="52280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http://yandex.ru/search/</a:t>
            </a:r>
            <a:r>
              <a:rPr lang="en-US" sz="3200" dirty="0"/>
              <a:t>?</a:t>
            </a:r>
            <a:r>
              <a:rPr lang="en-US" dirty="0" smtClean="0">
                <a:solidFill>
                  <a:srgbClr val="FF0000"/>
                </a:solidFill>
              </a:rPr>
              <a:t>text</a:t>
            </a:r>
            <a:r>
              <a:rPr lang="en-US" dirty="0" smtClean="0"/>
              <a:t>=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параметр</a:t>
            </a:r>
            <a:r>
              <a:rPr lang="en-US" dirty="0" smtClean="0"/>
              <a:t>&amp;</a:t>
            </a:r>
            <a:r>
              <a:rPr lang="en-US" dirty="0" err="1" smtClean="0">
                <a:solidFill>
                  <a:srgbClr val="FF0000"/>
                </a:solidFill>
              </a:rPr>
              <a:t>lr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213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742537"/>
            <a:ext cx="9148095" cy="51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385" y="225884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GET-</a:t>
            </a:r>
            <a:r>
              <a:rPr lang="ru-RU" b="1" dirty="0" smtClean="0">
                <a:solidFill>
                  <a:srgbClr val="1DC1B1"/>
                </a:solidFill>
              </a:rPr>
              <a:t>запрос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26" y="948906"/>
            <a:ext cx="8298612" cy="52280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http://sbs.edu.ru/api/test/echo.php</a:t>
            </a:r>
            <a:r>
              <a:rPr lang="en-US" sz="3200" dirty="0"/>
              <a:t>?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=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aaa</a:t>
            </a:r>
            <a:r>
              <a:rPr lang="en-US" sz="3200" dirty="0"/>
              <a:t>&amp;</a:t>
            </a:r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/>
              <a:t>=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bbb</a:t>
            </a:r>
            <a:r>
              <a:rPr lang="en-US" sz="3200" dirty="0"/>
              <a:t>&amp;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=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CCC</a:t>
            </a:r>
            <a:r>
              <a:rPr lang="en-US" sz="3200" dirty="0"/>
              <a:t>&amp;</a:t>
            </a:r>
            <a:r>
              <a:rPr lang="en-US" sz="3200" dirty="0">
                <a:solidFill>
                  <a:srgbClr val="FF0000"/>
                </a:solidFill>
              </a:rPr>
              <a:t>text</a:t>
            </a:r>
            <a:r>
              <a:rPr lang="en-US" sz="3200" dirty="0"/>
              <a:t>=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новое+значение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673"/>
            <a:ext cx="9145415" cy="42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189</Words>
  <Application>Microsoft Office PowerPoint</Application>
  <PresentationFormat>Экран (4:3)</PresentationFormat>
  <Paragraphs>53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Интеграция с внешними сервисами</vt:lpstr>
      <vt:lpstr>Внешние сервисы</vt:lpstr>
      <vt:lpstr>Презентация PowerPoint</vt:lpstr>
      <vt:lpstr>Типовая схема процесса интеграции</vt:lpstr>
      <vt:lpstr>GET-запрос</vt:lpstr>
      <vt:lpstr>GET-запрос</vt:lpstr>
      <vt:lpstr>Эхо страница</vt:lpstr>
      <vt:lpstr>GET-запрос</vt:lpstr>
      <vt:lpstr>GET-запрос</vt:lpstr>
      <vt:lpstr>Презентация PowerPoint</vt:lpstr>
      <vt:lpstr>Применение GET-запросов</vt:lpstr>
      <vt:lpstr>Отправка СМС</vt:lpstr>
      <vt:lpstr>Отправка голосового сообщения</vt:lpstr>
      <vt:lpstr>Отправка POST-запроса</vt:lpstr>
      <vt:lpstr>Отправка POST-запроса</vt:lpstr>
      <vt:lpstr>Отправка POST-запроса</vt:lpstr>
      <vt:lpstr>Отправка POST-запроса</vt:lpstr>
      <vt:lpstr>Отправка POST-запроса</vt:lpstr>
      <vt:lpstr>Отправка POST-запроса</vt:lpstr>
      <vt:lpstr>Ответ скрипта</vt:lpstr>
      <vt:lpstr>Ответ скрипта</vt:lpstr>
      <vt:lpstr>Разница между GET и POST</vt:lpstr>
      <vt:lpstr>Презентация PowerPoint</vt:lpstr>
      <vt:lpstr>API GetResponse – JSON-RPC</vt:lpstr>
      <vt:lpstr>добавление контакта метод POST</vt:lpstr>
      <vt:lpstr>Презентация PowerPoint</vt:lpstr>
      <vt:lpstr>API amoCRM – GET / POST запросы</vt:lpstr>
      <vt:lpstr>Образцы PHP-кода</vt:lpstr>
      <vt:lpstr>Презентация PowerPoint</vt:lpstr>
      <vt:lpstr>Elastic Search – RESTful</vt:lpstr>
      <vt:lpstr>Спасибо за внимание</vt:lpstr>
      <vt:lpstr>Илья Ершов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81</cp:revision>
  <dcterms:created xsi:type="dcterms:W3CDTF">2015-05-12T06:51:14Z</dcterms:created>
  <dcterms:modified xsi:type="dcterms:W3CDTF">2015-09-24T12:08:49Z</dcterms:modified>
</cp:coreProperties>
</file>